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77" r:id="rId5"/>
  </p:sldMasterIdLst>
  <p:notesMasterIdLst>
    <p:notesMasterId r:id="rId18"/>
  </p:notesMasterIdLst>
  <p:sldIdLst>
    <p:sldId id="256" r:id="rId6"/>
    <p:sldId id="643" r:id="rId7"/>
    <p:sldId id="664" r:id="rId8"/>
    <p:sldId id="649" r:id="rId9"/>
    <p:sldId id="658" r:id="rId10"/>
    <p:sldId id="656" r:id="rId11"/>
    <p:sldId id="666" r:id="rId12"/>
    <p:sldId id="667" r:id="rId13"/>
    <p:sldId id="668" r:id="rId14"/>
    <p:sldId id="669" r:id="rId15"/>
    <p:sldId id="670" r:id="rId16"/>
    <p:sldId id="663" r:id="rId17"/>
  </p:sldIdLst>
  <p:sldSz cx="12192000" cy="6858000"/>
  <p:notesSz cx="6889750" cy="10018713"/>
  <p:embeddedFontLst>
    <p:embeddedFont>
      <p:font typeface="Bahnschrift" panose="020B0502040204020203" pitchFamily="34" charset="0"/>
      <p:regular r:id="rId19"/>
      <p:bold r:id="rId20"/>
    </p:embeddedFont>
    <p:embeddedFont>
      <p:font typeface="Bebas Neue" panose="020B0606020202050201" pitchFamily="34" charset="0"/>
      <p:regular r:id="rId21"/>
      <p:bold r:id="rId22"/>
    </p:embeddedFont>
    <p:embeddedFont>
      <p:font typeface="Bebas Neue Book" panose="020B0604020202020204" charset="0"/>
      <p:regular r:id="rId23"/>
    </p:embeddedFont>
    <p:embeddedFont>
      <p:font typeface="Bebas Neue Regular" panose="020B0606020202050201" charset="0"/>
      <p:regular r:id="rId24"/>
    </p:embeddedFont>
    <p:embeddedFont>
      <p:font typeface="Calibri" panose="020F0502020204030204" pitchFamily="34" charset="0"/>
      <p:regular r:id="rId25"/>
      <p:bold r:id="rId26"/>
      <p:italic r:id="rId27"/>
      <p:boldItalic r:id="rId28"/>
    </p:embeddedFont>
    <p:embeddedFont>
      <p:font typeface="MS Shell Dlg 2" panose="020B0604030504040204" pitchFamily="34" charset="0"/>
      <p:regular r:id="rId29"/>
      <p:bold r:id="rId30"/>
    </p:embeddedFont>
    <p:embeddedFont>
      <p:font typeface="Source Sans Pro" panose="020B0503030403020204" pitchFamily="34" charset="0"/>
      <p:regular r:id="rId31"/>
      <p:bold r:id="rId32"/>
      <p:italic r:id="rId33"/>
      <p:boldItalic r:id="rId34"/>
    </p:embeddedFont>
    <p:embeddedFont>
      <p:font typeface="Source Sans Pro SemiBold" panose="020B0603030403020204" pitchFamily="34" charset="0"/>
      <p:bold r:id="rId35"/>
      <p:boldItalic r:id="rId36"/>
    </p:embeddedFont>
    <p:embeddedFont>
      <p:font typeface="Wingdings 3" panose="05040102010807070707" pitchFamily="18" charset="2"/>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456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FEA"/>
    <a:srgbClr val="60BB46"/>
    <a:srgbClr val="8B5E3C"/>
    <a:srgbClr val="92D050"/>
    <a:srgbClr val="E9E9E9"/>
    <a:srgbClr val="C1E05A"/>
    <a:srgbClr val="B279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2F6459-E2F1-41AE-A893-5D4C9B56A9CB}" v="2" dt="2023-05-15T12:55:14.0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guide orient="horz" pos="2092"/>
        <p:guide pos="456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viewProps" Target="viewProps.xml"/><Relationship Id="rId21" Type="http://schemas.openxmlformats.org/officeDocument/2006/relationships/font" Target="fonts/font3.fntdata"/><Relationship Id="rId34" Type="http://schemas.openxmlformats.org/officeDocument/2006/relationships/font" Target="fonts/font16.fntdata"/><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5.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k Roetert Steenbruggen" userId="7a0641ab2f76c6c5" providerId="LiveId" clId="{BC330800-B413-47F7-9E3F-524E06E088A9}"/>
    <pc:docChg chg="modSld">
      <pc:chgData name="Dik Roetert Steenbruggen" userId="7a0641ab2f76c6c5" providerId="LiveId" clId="{BC330800-B413-47F7-9E3F-524E06E088A9}" dt="2023-05-10T07:55:03.946" v="44" actId="113"/>
      <pc:docMkLst>
        <pc:docMk/>
      </pc:docMkLst>
      <pc:sldChg chg="modSp mod">
        <pc:chgData name="Dik Roetert Steenbruggen" userId="7a0641ab2f76c6c5" providerId="LiveId" clId="{BC330800-B413-47F7-9E3F-524E06E088A9}" dt="2023-05-10T07:55:03.946" v="44" actId="113"/>
        <pc:sldMkLst>
          <pc:docMk/>
          <pc:sldMk cId="1342891707" sldId="664"/>
        </pc:sldMkLst>
        <pc:spChg chg="mod">
          <ac:chgData name="Dik Roetert Steenbruggen" userId="7a0641ab2f76c6c5" providerId="LiveId" clId="{BC330800-B413-47F7-9E3F-524E06E088A9}" dt="2023-05-10T07:55:03.946" v="44" actId="113"/>
          <ac:spMkLst>
            <pc:docMk/>
            <pc:sldMk cId="1342891707" sldId="664"/>
            <ac:spMk id="4" creationId="{BD8E5BD4-2906-4797-B99B-DB9F8C81166D}"/>
          </ac:spMkLst>
        </pc:spChg>
        <pc:spChg chg="mod">
          <ac:chgData name="Dik Roetert Steenbruggen" userId="7a0641ab2f76c6c5" providerId="LiveId" clId="{BC330800-B413-47F7-9E3F-524E06E088A9}" dt="2023-05-10T07:54:54.482" v="43" actId="6549"/>
          <ac:spMkLst>
            <pc:docMk/>
            <pc:sldMk cId="1342891707" sldId="664"/>
            <ac:spMk id="11" creationId="{68B7A8CC-8E4F-4C19-BC5C-0A736580FB62}"/>
          </ac:spMkLst>
        </pc:spChg>
      </pc:sldChg>
    </pc:docChg>
  </pc:docChgLst>
  <pc:docChgLst>
    <pc:chgData name="Dik Roetert Steenbruggen" userId="7a0641ab2f76c6c5" providerId="LiveId" clId="{292F6459-E2F1-41AE-A893-5D4C9B56A9CB}"/>
    <pc:docChg chg="undo custSel addSld delSld modSld sldOrd">
      <pc:chgData name="Dik Roetert Steenbruggen" userId="7a0641ab2f76c6c5" providerId="LiveId" clId="{292F6459-E2F1-41AE-A893-5D4C9B56A9CB}" dt="2023-05-16T07:49:40.329" v="788" actId="47"/>
      <pc:docMkLst>
        <pc:docMk/>
      </pc:docMkLst>
      <pc:sldChg chg="modSp mod">
        <pc:chgData name="Dik Roetert Steenbruggen" userId="7a0641ab2f76c6c5" providerId="LiveId" clId="{292F6459-E2F1-41AE-A893-5D4C9B56A9CB}" dt="2023-05-04T08:46:31.525" v="59" actId="20577"/>
        <pc:sldMkLst>
          <pc:docMk/>
          <pc:sldMk cId="1954259165" sldId="256"/>
        </pc:sldMkLst>
        <pc:spChg chg="mod">
          <ac:chgData name="Dik Roetert Steenbruggen" userId="7a0641ab2f76c6c5" providerId="LiveId" clId="{292F6459-E2F1-41AE-A893-5D4C9B56A9CB}" dt="2023-05-04T08:46:31.525" v="59" actId="20577"/>
          <ac:spMkLst>
            <pc:docMk/>
            <pc:sldMk cId="1954259165" sldId="256"/>
            <ac:spMk id="2" creationId="{10A977D8-CB7F-4543-982B-C6214975BEAE}"/>
          </ac:spMkLst>
        </pc:spChg>
      </pc:sldChg>
      <pc:sldChg chg="modSp mod">
        <pc:chgData name="Dik Roetert Steenbruggen" userId="7a0641ab2f76c6c5" providerId="LiveId" clId="{292F6459-E2F1-41AE-A893-5D4C9B56A9CB}" dt="2023-05-04T08:46:13.060" v="40" actId="6549"/>
        <pc:sldMkLst>
          <pc:docMk/>
          <pc:sldMk cId="2248967615" sldId="643"/>
        </pc:sldMkLst>
        <pc:spChg chg="mod">
          <ac:chgData name="Dik Roetert Steenbruggen" userId="7a0641ab2f76c6c5" providerId="LiveId" clId="{292F6459-E2F1-41AE-A893-5D4C9B56A9CB}" dt="2023-05-04T08:46:13.060" v="40" actId="6549"/>
          <ac:spMkLst>
            <pc:docMk/>
            <pc:sldMk cId="2248967615" sldId="643"/>
            <ac:spMk id="7" creationId="{00000000-0000-0000-0000-000000000000}"/>
          </ac:spMkLst>
        </pc:spChg>
      </pc:sldChg>
      <pc:sldChg chg="addSp delSp modSp mod">
        <pc:chgData name="Dik Roetert Steenbruggen" userId="7a0641ab2f76c6c5" providerId="LiveId" clId="{292F6459-E2F1-41AE-A893-5D4C9B56A9CB}" dt="2023-05-16T07:48:32.648" v="777" actId="20577"/>
        <pc:sldMkLst>
          <pc:docMk/>
          <pc:sldMk cId="773336202" sldId="649"/>
        </pc:sldMkLst>
        <pc:spChg chg="add del mod">
          <ac:chgData name="Dik Roetert Steenbruggen" userId="7a0641ab2f76c6c5" providerId="LiveId" clId="{292F6459-E2F1-41AE-A893-5D4C9B56A9CB}" dt="2023-05-13T07:44:26.033" v="415" actId="22"/>
          <ac:spMkLst>
            <pc:docMk/>
            <pc:sldMk cId="773336202" sldId="649"/>
            <ac:spMk id="3" creationId="{E77117E7-AD23-A2ED-6823-EDA0BB5FF365}"/>
          </ac:spMkLst>
        </pc:spChg>
        <pc:spChg chg="mod">
          <ac:chgData name="Dik Roetert Steenbruggen" userId="7a0641ab2f76c6c5" providerId="LiveId" clId="{292F6459-E2F1-41AE-A893-5D4C9B56A9CB}" dt="2023-05-16T07:48:32.648" v="777" actId="20577"/>
          <ac:spMkLst>
            <pc:docMk/>
            <pc:sldMk cId="773336202" sldId="649"/>
            <ac:spMk id="4" creationId="{BD8E5BD4-2906-4797-B99B-DB9F8C81166D}"/>
          </ac:spMkLst>
        </pc:spChg>
      </pc:sldChg>
      <pc:sldChg chg="modSp mod">
        <pc:chgData name="Dik Roetert Steenbruggen" userId="7a0641ab2f76c6c5" providerId="LiveId" clId="{292F6459-E2F1-41AE-A893-5D4C9B56A9CB}" dt="2023-05-15T12:55:21.742" v="700" actId="13926"/>
        <pc:sldMkLst>
          <pc:docMk/>
          <pc:sldMk cId="2858239800" sldId="656"/>
        </pc:sldMkLst>
        <pc:spChg chg="mod">
          <ac:chgData name="Dik Roetert Steenbruggen" userId="7a0641ab2f76c6c5" providerId="LiveId" clId="{292F6459-E2F1-41AE-A893-5D4C9B56A9CB}" dt="2023-05-15T12:55:21.742" v="700" actId="13926"/>
          <ac:spMkLst>
            <pc:docMk/>
            <pc:sldMk cId="2858239800" sldId="656"/>
            <ac:spMk id="18" creationId="{9B6E5B13-D303-4BBD-8982-14EE42B311D1}"/>
          </ac:spMkLst>
        </pc:spChg>
      </pc:sldChg>
      <pc:sldChg chg="modSp add mod ord">
        <pc:chgData name="Dik Roetert Steenbruggen" userId="7a0641ab2f76c6c5" providerId="LiveId" clId="{292F6459-E2F1-41AE-A893-5D4C9B56A9CB}" dt="2023-05-15T12:54:17.519" v="699"/>
        <pc:sldMkLst>
          <pc:docMk/>
          <pc:sldMk cId="1342891707" sldId="664"/>
        </pc:sldMkLst>
        <pc:spChg chg="mod">
          <ac:chgData name="Dik Roetert Steenbruggen" userId="7a0641ab2f76c6c5" providerId="LiveId" clId="{292F6459-E2F1-41AE-A893-5D4C9B56A9CB}" dt="2023-05-13T07:47:56.957" v="457" actId="1076"/>
          <ac:spMkLst>
            <pc:docMk/>
            <pc:sldMk cId="1342891707" sldId="664"/>
            <ac:spMk id="4" creationId="{BD8E5BD4-2906-4797-B99B-DB9F8C81166D}"/>
          </ac:spMkLst>
        </pc:spChg>
        <pc:spChg chg="mod">
          <ac:chgData name="Dik Roetert Steenbruggen" userId="7a0641ab2f76c6c5" providerId="LiveId" clId="{292F6459-E2F1-41AE-A893-5D4C9B56A9CB}" dt="2023-05-13T07:47:30.043" v="452" actId="21"/>
          <ac:spMkLst>
            <pc:docMk/>
            <pc:sldMk cId="1342891707" sldId="664"/>
            <ac:spMk id="11" creationId="{68B7A8CC-8E4F-4C19-BC5C-0A736580FB62}"/>
          </ac:spMkLst>
        </pc:spChg>
      </pc:sldChg>
      <pc:sldChg chg="add del ord">
        <pc:chgData name="Dik Roetert Steenbruggen" userId="7a0641ab2f76c6c5" providerId="LiveId" clId="{292F6459-E2F1-41AE-A893-5D4C9B56A9CB}" dt="2023-05-16T07:49:40.329" v="788" actId="47"/>
        <pc:sldMkLst>
          <pc:docMk/>
          <pc:sldMk cId="3508597216" sldId="665"/>
        </pc:sldMkLst>
      </pc:sldChg>
      <pc:sldChg chg="modSp add mod">
        <pc:chgData name="Dik Roetert Steenbruggen" userId="7a0641ab2f76c6c5" providerId="LiveId" clId="{292F6459-E2F1-41AE-A893-5D4C9B56A9CB}" dt="2023-05-13T07:49:47.183" v="485" actId="6549"/>
        <pc:sldMkLst>
          <pc:docMk/>
          <pc:sldMk cId="29612103" sldId="666"/>
        </pc:sldMkLst>
        <pc:spChg chg="mod">
          <ac:chgData name="Dik Roetert Steenbruggen" userId="7a0641ab2f76c6c5" providerId="LiveId" clId="{292F6459-E2F1-41AE-A893-5D4C9B56A9CB}" dt="2023-05-13T07:49:47.183" v="485" actId="6549"/>
          <ac:spMkLst>
            <pc:docMk/>
            <pc:sldMk cId="29612103" sldId="666"/>
            <ac:spMk id="4" creationId="{BD8E5BD4-2906-4797-B99B-DB9F8C81166D}"/>
          </ac:spMkLst>
        </pc:spChg>
        <pc:spChg chg="mod">
          <ac:chgData name="Dik Roetert Steenbruggen" userId="7a0641ab2f76c6c5" providerId="LiveId" clId="{292F6459-E2F1-41AE-A893-5D4C9B56A9CB}" dt="2023-05-13T07:49:35.095" v="480" actId="20577"/>
          <ac:spMkLst>
            <pc:docMk/>
            <pc:sldMk cId="29612103" sldId="666"/>
            <ac:spMk id="11" creationId="{68B7A8CC-8E4F-4C19-BC5C-0A736580FB62}"/>
          </ac:spMkLst>
        </pc:spChg>
      </pc:sldChg>
      <pc:sldChg chg="modSp add mod ord">
        <pc:chgData name="Dik Roetert Steenbruggen" userId="7a0641ab2f76c6c5" providerId="LiveId" clId="{292F6459-E2F1-41AE-A893-5D4C9B56A9CB}" dt="2023-05-13T07:50:43.542" v="498" actId="6549"/>
        <pc:sldMkLst>
          <pc:docMk/>
          <pc:sldMk cId="4191603281" sldId="667"/>
        </pc:sldMkLst>
        <pc:spChg chg="mod">
          <ac:chgData name="Dik Roetert Steenbruggen" userId="7a0641ab2f76c6c5" providerId="LiveId" clId="{292F6459-E2F1-41AE-A893-5D4C9B56A9CB}" dt="2023-05-13T07:50:43.542" v="498" actId="6549"/>
          <ac:spMkLst>
            <pc:docMk/>
            <pc:sldMk cId="4191603281" sldId="667"/>
            <ac:spMk id="4" creationId="{BD8E5BD4-2906-4797-B99B-DB9F8C81166D}"/>
          </ac:spMkLst>
        </pc:spChg>
        <pc:spChg chg="mod">
          <ac:chgData name="Dik Roetert Steenbruggen" userId="7a0641ab2f76c6c5" providerId="LiveId" clId="{292F6459-E2F1-41AE-A893-5D4C9B56A9CB}" dt="2023-05-13T07:50:40.094" v="497" actId="6549"/>
          <ac:spMkLst>
            <pc:docMk/>
            <pc:sldMk cId="4191603281" sldId="667"/>
            <ac:spMk id="11" creationId="{68B7A8CC-8E4F-4C19-BC5C-0A736580FB62}"/>
          </ac:spMkLst>
        </pc:spChg>
      </pc:sldChg>
      <pc:sldChg chg="modSp add mod ord">
        <pc:chgData name="Dik Roetert Steenbruggen" userId="7a0641ab2f76c6c5" providerId="LiveId" clId="{292F6459-E2F1-41AE-A893-5D4C9B56A9CB}" dt="2023-05-16T07:49:27.211" v="787" actId="20577"/>
        <pc:sldMkLst>
          <pc:docMk/>
          <pc:sldMk cId="132236795" sldId="668"/>
        </pc:sldMkLst>
        <pc:spChg chg="mod">
          <ac:chgData name="Dik Roetert Steenbruggen" userId="7a0641ab2f76c6c5" providerId="LiveId" clId="{292F6459-E2F1-41AE-A893-5D4C9B56A9CB}" dt="2023-05-16T07:49:27.211" v="787" actId="20577"/>
          <ac:spMkLst>
            <pc:docMk/>
            <pc:sldMk cId="132236795" sldId="668"/>
            <ac:spMk id="4" creationId="{BD8E5BD4-2906-4797-B99B-DB9F8C81166D}"/>
          </ac:spMkLst>
        </pc:spChg>
        <pc:spChg chg="mod">
          <ac:chgData name="Dik Roetert Steenbruggen" userId="7a0641ab2f76c6c5" providerId="LiveId" clId="{292F6459-E2F1-41AE-A893-5D4C9B56A9CB}" dt="2023-05-13T07:52:15.914" v="611" actId="6549"/>
          <ac:spMkLst>
            <pc:docMk/>
            <pc:sldMk cId="132236795" sldId="668"/>
            <ac:spMk id="11" creationId="{68B7A8CC-8E4F-4C19-BC5C-0A736580FB62}"/>
          </ac:spMkLst>
        </pc:spChg>
      </pc:sldChg>
      <pc:sldChg chg="del">
        <pc:chgData name="Dik Roetert Steenbruggen" userId="7a0641ab2f76c6c5" providerId="LiveId" clId="{292F6459-E2F1-41AE-A893-5D4C9B56A9CB}" dt="2023-05-04T08:47:52.956" v="66" actId="47"/>
        <pc:sldMkLst>
          <pc:docMk/>
          <pc:sldMk cId="3469284276" sldId="668"/>
        </pc:sldMkLst>
      </pc:sldChg>
      <pc:sldChg chg="addSp delSp modSp add mod">
        <pc:chgData name="Dik Roetert Steenbruggen" userId="7a0641ab2f76c6c5" providerId="LiveId" clId="{292F6459-E2F1-41AE-A893-5D4C9B56A9CB}" dt="2023-05-13T07:53:37.738" v="624" actId="5793"/>
        <pc:sldMkLst>
          <pc:docMk/>
          <pc:sldMk cId="26134078" sldId="669"/>
        </pc:sldMkLst>
        <pc:spChg chg="add del">
          <ac:chgData name="Dik Roetert Steenbruggen" userId="7a0641ab2f76c6c5" providerId="LiveId" clId="{292F6459-E2F1-41AE-A893-5D4C9B56A9CB}" dt="2023-05-13T07:53:20.429" v="617" actId="22"/>
          <ac:spMkLst>
            <pc:docMk/>
            <pc:sldMk cId="26134078" sldId="669"/>
            <ac:spMk id="3" creationId="{58450F38-C237-76D4-79F9-B4AA5F6FEFF5}"/>
          </ac:spMkLst>
        </pc:spChg>
        <pc:spChg chg="mod">
          <ac:chgData name="Dik Roetert Steenbruggen" userId="7a0641ab2f76c6c5" providerId="LiveId" clId="{292F6459-E2F1-41AE-A893-5D4C9B56A9CB}" dt="2023-05-13T07:53:37.738" v="624" actId="5793"/>
          <ac:spMkLst>
            <pc:docMk/>
            <pc:sldMk cId="26134078" sldId="669"/>
            <ac:spMk id="4" creationId="{BD8E5BD4-2906-4797-B99B-DB9F8C81166D}"/>
          </ac:spMkLst>
        </pc:spChg>
        <pc:spChg chg="mod">
          <ac:chgData name="Dik Roetert Steenbruggen" userId="7a0641ab2f76c6c5" providerId="LiveId" clId="{292F6459-E2F1-41AE-A893-5D4C9B56A9CB}" dt="2023-05-13T07:53:32.833" v="623" actId="20577"/>
          <ac:spMkLst>
            <pc:docMk/>
            <pc:sldMk cId="26134078" sldId="669"/>
            <ac:spMk id="11" creationId="{68B7A8CC-8E4F-4C19-BC5C-0A736580FB62}"/>
          </ac:spMkLst>
        </pc:spChg>
      </pc:sldChg>
      <pc:sldChg chg="del">
        <pc:chgData name="Dik Roetert Steenbruggen" userId="7a0641ab2f76c6c5" providerId="LiveId" clId="{292F6459-E2F1-41AE-A893-5D4C9B56A9CB}" dt="2023-05-04T08:47:51.701" v="65" actId="47"/>
        <pc:sldMkLst>
          <pc:docMk/>
          <pc:sldMk cId="3720402462" sldId="669"/>
        </pc:sldMkLst>
      </pc:sldChg>
      <pc:sldChg chg="modSp add mod ord">
        <pc:chgData name="Dik Roetert Steenbruggen" userId="7a0641ab2f76c6c5" providerId="LiveId" clId="{292F6459-E2F1-41AE-A893-5D4C9B56A9CB}" dt="2023-05-13T07:53:58.813" v="652" actId="6549"/>
        <pc:sldMkLst>
          <pc:docMk/>
          <pc:sldMk cId="17612971" sldId="670"/>
        </pc:sldMkLst>
        <pc:spChg chg="mod">
          <ac:chgData name="Dik Roetert Steenbruggen" userId="7a0641ab2f76c6c5" providerId="LiveId" clId="{292F6459-E2F1-41AE-A893-5D4C9B56A9CB}" dt="2023-05-13T07:53:58.813" v="652" actId="6549"/>
          <ac:spMkLst>
            <pc:docMk/>
            <pc:sldMk cId="17612971" sldId="670"/>
            <ac:spMk id="11" creationId="{68B7A8CC-8E4F-4C19-BC5C-0A736580FB62}"/>
          </ac:spMkLst>
        </pc:spChg>
      </pc:sldChg>
      <pc:sldChg chg="del">
        <pc:chgData name="Dik Roetert Steenbruggen" userId="7a0641ab2f76c6c5" providerId="LiveId" clId="{292F6459-E2F1-41AE-A893-5D4C9B56A9CB}" dt="2023-05-04T08:47:54.426" v="67" actId="47"/>
        <pc:sldMkLst>
          <pc:docMk/>
          <pc:sldMk cId="3033470846" sldId="670"/>
        </pc:sldMkLst>
      </pc:sldChg>
      <pc:sldChg chg="del">
        <pc:chgData name="Dik Roetert Steenbruggen" userId="7a0641ab2f76c6c5" providerId="LiveId" clId="{292F6459-E2F1-41AE-A893-5D4C9B56A9CB}" dt="2023-05-04T08:47:50.330" v="64" actId="47"/>
        <pc:sldMkLst>
          <pc:docMk/>
          <pc:sldMk cId="2652956330" sldId="671"/>
        </pc:sldMkLst>
      </pc:sldChg>
      <pc:sldChg chg="modSp add del mod">
        <pc:chgData name="Dik Roetert Steenbruggen" userId="7a0641ab2f76c6c5" providerId="LiveId" clId="{292F6459-E2F1-41AE-A893-5D4C9B56A9CB}" dt="2023-05-15T12:52:56.824" v="697" actId="47"/>
        <pc:sldMkLst>
          <pc:docMk/>
          <pc:sldMk cId="3358373655" sldId="671"/>
        </pc:sldMkLst>
        <pc:spChg chg="mod">
          <ac:chgData name="Dik Roetert Steenbruggen" userId="7a0641ab2f76c6c5" providerId="LiveId" clId="{292F6459-E2F1-41AE-A893-5D4C9B56A9CB}" dt="2023-05-15T12:51:26.095" v="696" actId="20577"/>
          <ac:spMkLst>
            <pc:docMk/>
            <pc:sldMk cId="3358373655" sldId="671"/>
            <ac:spMk id="4" creationId="{BD8E5BD4-2906-4797-B99B-DB9F8C81166D}"/>
          </ac:spMkLst>
        </pc:spChg>
        <pc:spChg chg="mod">
          <ac:chgData name="Dik Roetert Steenbruggen" userId="7a0641ab2f76c6c5" providerId="LiveId" clId="{292F6459-E2F1-41AE-A893-5D4C9B56A9CB}" dt="2023-05-15T12:50:59.364" v="670" actId="20577"/>
          <ac:spMkLst>
            <pc:docMk/>
            <pc:sldMk cId="3358373655" sldId="671"/>
            <ac:spMk id="11" creationId="{68B7A8CC-8E4F-4C19-BC5C-0A736580FB62}"/>
          </ac:spMkLst>
        </pc:spChg>
      </pc:sldChg>
      <pc:sldChg chg="del">
        <pc:chgData name="Dik Roetert Steenbruggen" userId="7a0641ab2f76c6c5" providerId="LiveId" clId="{292F6459-E2F1-41AE-A893-5D4C9B56A9CB}" dt="2023-05-04T08:47:57.937" v="68" actId="47"/>
        <pc:sldMkLst>
          <pc:docMk/>
          <pc:sldMk cId="3289107483" sldId="6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a:lvl1pPr>
          </a:lstStyle>
          <a:p>
            <a:endParaRPr lang="en-ID"/>
          </a:p>
        </p:txBody>
      </p:sp>
      <p:sp>
        <p:nvSpPr>
          <p:cNvPr id="3" name="Date Placeholder 2"/>
          <p:cNvSpPr>
            <a:spLocks noGrp="1"/>
          </p:cNvSpPr>
          <p:nvPr>
            <p:ph type="dt" idx="1"/>
          </p:nvPr>
        </p:nvSpPr>
        <p:spPr>
          <a:xfrm>
            <a:off x="3902597" y="0"/>
            <a:ext cx="2985558" cy="502676"/>
          </a:xfrm>
          <a:prstGeom prst="rect">
            <a:avLst/>
          </a:prstGeom>
        </p:spPr>
        <p:txBody>
          <a:bodyPr vert="horz" lIns="96616" tIns="48308" rIns="96616" bIns="48308" rtlCol="0"/>
          <a:lstStyle>
            <a:lvl1pPr algn="r">
              <a:defRPr sz="1300"/>
            </a:lvl1pPr>
          </a:lstStyle>
          <a:p>
            <a:fld id="{1D85996C-E085-49DC-8ED0-443A6E4E0346}" type="datetimeFigureOut">
              <a:rPr lang="en-ID" smtClean="0"/>
              <a:t>16/05/2023</a:t>
            </a:fld>
            <a:endParaRPr lang="en-ID"/>
          </a:p>
        </p:txBody>
      </p:sp>
      <p:sp>
        <p:nvSpPr>
          <p:cNvPr id="4" name="Slide Image Placeholder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6616" tIns="48308" rIns="96616" bIns="48308" rtlCol="0" anchor="ctr"/>
          <a:lstStyle/>
          <a:p>
            <a:endParaRPr lang="en-ID"/>
          </a:p>
        </p:txBody>
      </p:sp>
      <p:sp>
        <p:nvSpPr>
          <p:cNvPr id="5" name="Notes Placeholder 4"/>
          <p:cNvSpPr>
            <a:spLocks noGrp="1"/>
          </p:cNvSpPr>
          <p:nvPr>
            <p:ph type="body" sz="quarter" idx="3"/>
          </p:nvPr>
        </p:nvSpPr>
        <p:spPr>
          <a:xfrm>
            <a:off x="688975" y="4821506"/>
            <a:ext cx="5511800" cy="3944868"/>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9516039"/>
            <a:ext cx="2985558" cy="502674"/>
          </a:xfrm>
          <a:prstGeom prst="rect">
            <a:avLst/>
          </a:prstGeom>
        </p:spPr>
        <p:txBody>
          <a:bodyPr vert="horz" lIns="96616" tIns="48308" rIns="96616" bIns="48308" rtlCol="0" anchor="b"/>
          <a:lstStyle>
            <a:lvl1pPr algn="l">
              <a:defRPr sz="1300"/>
            </a:lvl1pPr>
          </a:lstStyle>
          <a:p>
            <a:endParaRPr lang="en-ID"/>
          </a:p>
        </p:txBody>
      </p:sp>
      <p:sp>
        <p:nvSpPr>
          <p:cNvPr id="7" name="Slide Number Placeholder 6"/>
          <p:cNvSpPr>
            <a:spLocks noGrp="1"/>
          </p:cNvSpPr>
          <p:nvPr>
            <p:ph type="sldNum" sz="quarter" idx="5"/>
          </p:nvPr>
        </p:nvSpPr>
        <p:spPr>
          <a:xfrm>
            <a:off x="3902597" y="9516039"/>
            <a:ext cx="2985558" cy="502674"/>
          </a:xfrm>
          <a:prstGeom prst="rect">
            <a:avLst/>
          </a:prstGeom>
        </p:spPr>
        <p:txBody>
          <a:bodyPr vert="horz" lIns="96616" tIns="48308" rIns="96616" bIns="48308" rtlCol="0" anchor="b"/>
          <a:lstStyle>
            <a:lvl1pPr algn="r">
              <a:defRPr sz="1300"/>
            </a:lvl1pPr>
          </a:lstStyle>
          <a:p>
            <a:fld id="{1825A8CE-3F48-4829-87CB-D4625D1E7090}" type="slidenum">
              <a:rPr lang="en-ID" smtClean="0"/>
              <a:t>‹nr.›</a:t>
            </a:fld>
            <a:endParaRPr lang="en-ID"/>
          </a:p>
        </p:txBody>
      </p:sp>
    </p:spTree>
    <p:extLst>
      <p:ext uri="{BB962C8B-B14F-4D97-AF65-F5344CB8AC3E}">
        <p14:creationId xmlns:p14="http://schemas.microsoft.com/office/powerpoint/2010/main" val="3467094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0" name="Picture Placeholder 89">
            <a:extLst>
              <a:ext uri="{FF2B5EF4-FFF2-40B4-BE49-F238E27FC236}">
                <a16:creationId xmlns:a16="http://schemas.microsoft.com/office/drawing/2014/main" id="{51127AED-B795-457C-9792-0C7E17E435B9}"/>
              </a:ext>
            </a:extLst>
          </p:cNvPr>
          <p:cNvSpPr>
            <a:spLocks noGrp="1"/>
          </p:cNvSpPr>
          <p:nvPr>
            <p:ph type="pic" sz="quarter" idx="13"/>
          </p:nvPr>
        </p:nvSpPr>
        <p:spPr>
          <a:xfrm>
            <a:off x="0" y="0"/>
            <a:ext cx="12192000" cy="6858000"/>
          </a:xfrm>
          <a:solidFill>
            <a:schemeClr val="bg2">
              <a:lumMod val="75000"/>
            </a:schemeClr>
          </a:solidFill>
        </p:spPr>
        <p:txBody>
          <a:bodyPr/>
          <a:lstStyle/>
          <a:p>
            <a:endParaRPr lang="en-ID"/>
          </a:p>
        </p:txBody>
      </p:sp>
      <p:sp>
        <p:nvSpPr>
          <p:cNvPr id="45" name="Freeform: Shape 44">
            <a:extLst>
              <a:ext uri="{FF2B5EF4-FFF2-40B4-BE49-F238E27FC236}">
                <a16:creationId xmlns:a16="http://schemas.microsoft.com/office/drawing/2014/main" id="{FA9F17C4-94D8-4D10-8AC9-FC279DA50980}"/>
              </a:ext>
            </a:extLst>
          </p:cNvPr>
          <p:cNvSpPr/>
          <p:nvPr userDrawn="1"/>
        </p:nvSpPr>
        <p:spPr>
          <a:xfrm rot="462932">
            <a:off x="3019142" y="2968304"/>
            <a:ext cx="23712" cy="19564"/>
          </a:xfrm>
          <a:custGeom>
            <a:avLst/>
            <a:gdLst>
              <a:gd name="connsiteX0" fmla="*/ 23712 w 23712"/>
              <a:gd name="connsiteY0" fmla="*/ 0 h 19564"/>
              <a:gd name="connsiteX1" fmla="*/ 22364 w 23712"/>
              <a:gd name="connsiteY1" fmla="*/ 1457 h 19564"/>
              <a:gd name="connsiteX2" fmla="*/ 0 w 23712"/>
              <a:gd name="connsiteY2" fmla="*/ 19564 h 19564"/>
              <a:gd name="connsiteX3" fmla="*/ 23712 w 23712"/>
              <a:gd name="connsiteY3" fmla="*/ 0 h 19564"/>
            </a:gdLst>
            <a:ahLst/>
            <a:cxnLst>
              <a:cxn ang="0">
                <a:pos x="connsiteX0" y="connsiteY0"/>
              </a:cxn>
              <a:cxn ang="0">
                <a:pos x="connsiteX1" y="connsiteY1"/>
              </a:cxn>
              <a:cxn ang="0">
                <a:pos x="connsiteX2" y="connsiteY2"/>
              </a:cxn>
              <a:cxn ang="0">
                <a:pos x="connsiteX3" y="connsiteY3"/>
              </a:cxn>
            </a:cxnLst>
            <a:rect l="l" t="t" r="r" b="b"/>
            <a:pathLst>
              <a:path w="23712" h="19564">
                <a:moveTo>
                  <a:pt x="23712" y="0"/>
                </a:moveTo>
                <a:lnTo>
                  <a:pt x="22364" y="1457"/>
                </a:lnTo>
                <a:lnTo>
                  <a:pt x="0" y="19564"/>
                </a:lnTo>
                <a:lnTo>
                  <a:pt x="2371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itle 1">
            <a:extLst>
              <a:ext uri="{FF2B5EF4-FFF2-40B4-BE49-F238E27FC236}">
                <a16:creationId xmlns:a16="http://schemas.microsoft.com/office/drawing/2014/main" id="{6D6844ED-FEF4-4E93-B927-2BD1F92DE695}"/>
              </a:ext>
            </a:extLst>
          </p:cNvPr>
          <p:cNvSpPr>
            <a:spLocks noGrp="1"/>
          </p:cNvSpPr>
          <p:nvPr>
            <p:ph type="ctrTitle"/>
          </p:nvPr>
        </p:nvSpPr>
        <p:spPr>
          <a:xfrm>
            <a:off x="4038600" y="2715034"/>
            <a:ext cx="9144000" cy="1448965"/>
          </a:xfrm>
        </p:spPr>
        <p:txBody>
          <a:bodyPr anchor="ctr">
            <a:normAutofit/>
          </a:bodyPr>
          <a:lstStyle>
            <a:lvl1pPr algn="ctr">
              <a:defRPr sz="4800"/>
            </a:lvl1pPr>
          </a:lstStyle>
          <a:p>
            <a:r>
              <a:rPr lang="en-US"/>
              <a:t>Click to edit Master title style</a:t>
            </a:r>
            <a:endParaRPr lang="en-ID"/>
          </a:p>
        </p:txBody>
      </p:sp>
      <p:sp>
        <p:nvSpPr>
          <p:cNvPr id="4" name="Date Placeholder 3">
            <a:extLst>
              <a:ext uri="{FF2B5EF4-FFF2-40B4-BE49-F238E27FC236}">
                <a16:creationId xmlns:a16="http://schemas.microsoft.com/office/drawing/2014/main" id="{8BEC2C9C-1977-4721-9A72-74D6249A203E}"/>
              </a:ext>
            </a:extLst>
          </p:cNvPr>
          <p:cNvSpPr>
            <a:spLocks noGrp="1"/>
          </p:cNvSpPr>
          <p:nvPr>
            <p:ph type="dt" sz="half" idx="10"/>
          </p:nvPr>
        </p:nvSpPr>
        <p:spPr/>
        <p:txBody>
          <a:bodyPr/>
          <a:lstStyle/>
          <a:p>
            <a:fld id="{2A22D498-02BC-4243-81D7-0D55F5BD5494}" type="datetimeFigureOut">
              <a:rPr lang="en-ID" smtClean="0"/>
              <a:t>16/05/2023</a:t>
            </a:fld>
            <a:endParaRPr lang="en-ID"/>
          </a:p>
        </p:txBody>
      </p:sp>
      <p:sp>
        <p:nvSpPr>
          <p:cNvPr id="5" name="Footer Placeholder 4">
            <a:extLst>
              <a:ext uri="{FF2B5EF4-FFF2-40B4-BE49-F238E27FC236}">
                <a16:creationId xmlns:a16="http://schemas.microsoft.com/office/drawing/2014/main" id="{A86B645D-270F-4676-82DE-C308FA93323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361546A-B2EF-4C45-8359-8F99289D652B}"/>
              </a:ext>
            </a:extLst>
          </p:cNvPr>
          <p:cNvSpPr>
            <a:spLocks noGrp="1"/>
          </p:cNvSpPr>
          <p:nvPr>
            <p:ph type="sldNum" sz="quarter" idx="12"/>
          </p:nvPr>
        </p:nvSpPr>
        <p:spPr/>
        <p:txBody>
          <a:bodyPr/>
          <a:lstStyle/>
          <a:p>
            <a:fld id="{40300C66-261C-47C6-A11E-3C242825A128}" type="slidenum">
              <a:rPr lang="en-ID" smtClean="0"/>
              <a:t>‹nr.›</a:t>
            </a:fld>
            <a:endParaRPr lang="en-ID"/>
          </a:p>
        </p:txBody>
      </p:sp>
    </p:spTree>
    <p:extLst>
      <p:ext uri="{BB962C8B-B14F-4D97-AF65-F5344CB8AC3E}">
        <p14:creationId xmlns:p14="http://schemas.microsoft.com/office/powerpoint/2010/main" val="3270731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382E8CF-593E-454C-A979-B43D0C556B01}"/>
              </a:ext>
            </a:extLst>
          </p:cNvPr>
          <p:cNvSpPr>
            <a:spLocks noGrp="1"/>
          </p:cNvSpPr>
          <p:nvPr>
            <p:ph type="pic" sz="quarter" idx="13"/>
          </p:nvPr>
        </p:nvSpPr>
        <p:spPr>
          <a:xfrm>
            <a:off x="0" y="0"/>
            <a:ext cx="12192000" cy="6858000"/>
          </a:xfrm>
          <a:solidFill>
            <a:schemeClr val="bg2">
              <a:lumMod val="75000"/>
            </a:schemeClr>
          </a:solidFill>
        </p:spPr>
        <p:txBody>
          <a:bodyPr/>
          <a:lstStyle/>
          <a:p>
            <a:endParaRPr lang="en-ID"/>
          </a:p>
        </p:txBody>
      </p:sp>
      <p:sp>
        <p:nvSpPr>
          <p:cNvPr id="2" name="Title 1">
            <a:extLst>
              <a:ext uri="{FF2B5EF4-FFF2-40B4-BE49-F238E27FC236}">
                <a16:creationId xmlns:a16="http://schemas.microsoft.com/office/drawing/2014/main" id="{6D6844ED-FEF4-4E93-B927-2BD1F92DE695}"/>
              </a:ext>
            </a:extLst>
          </p:cNvPr>
          <p:cNvSpPr>
            <a:spLocks noGrp="1"/>
          </p:cNvSpPr>
          <p:nvPr>
            <p:ph type="ctrTitle"/>
          </p:nvPr>
        </p:nvSpPr>
        <p:spPr>
          <a:xfrm>
            <a:off x="1524000" y="558802"/>
            <a:ext cx="9144000" cy="911458"/>
          </a:xfrm>
        </p:spPr>
        <p:txBody>
          <a:bodyPr anchor="ctr">
            <a:normAutofit/>
          </a:bodyPr>
          <a:lstStyle>
            <a:lvl1pPr algn="ctr">
              <a:defRPr sz="4800"/>
            </a:lvl1pPr>
          </a:lstStyle>
          <a:p>
            <a:r>
              <a:rPr lang="en-US"/>
              <a:t>Click to edit Master title style</a:t>
            </a:r>
            <a:endParaRPr lang="en-ID"/>
          </a:p>
        </p:txBody>
      </p:sp>
      <p:sp>
        <p:nvSpPr>
          <p:cNvPr id="4" name="Date Placeholder 3">
            <a:extLst>
              <a:ext uri="{FF2B5EF4-FFF2-40B4-BE49-F238E27FC236}">
                <a16:creationId xmlns:a16="http://schemas.microsoft.com/office/drawing/2014/main" id="{8BEC2C9C-1977-4721-9A72-74D6249A203E}"/>
              </a:ext>
            </a:extLst>
          </p:cNvPr>
          <p:cNvSpPr>
            <a:spLocks noGrp="1"/>
          </p:cNvSpPr>
          <p:nvPr>
            <p:ph type="dt" sz="half" idx="10"/>
          </p:nvPr>
        </p:nvSpPr>
        <p:spPr/>
        <p:txBody>
          <a:bodyPr/>
          <a:lstStyle/>
          <a:p>
            <a:fld id="{2A22D498-02BC-4243-81D7-0D55F5BD5494}" type="datetimeFigureOut">
              <a:rPr lang="en-ID" smtClean="0"/>
              <a:t>16/05/2023</a:t>
            </a:fld>
            <a:endParaRPr lang="en-ID"/>
          </a:p>
        </p:txBody>
      </p:sp>
      <p:sp>
        <p:nvSpPr>
          <p:cNvPr id="5" name="Footer Placeholder 4">
            <a:extLst>
              <a:ext uri="{FF2B5EF4-FFF2-40B4-BE49-F238E27FC236}">
                <a16:creationId xmlns:a16="http://schemas.microsoft.com/office/drawing/2014/main" id="{A86B645D-270F-4676-82DE-C308FA93323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361546A-B2EF-4C45-8359-8F99289D652B}"/>
              </a:ext>
            </a:extLst>
          </p:cNvPr>
          <p:cNvSpPr>
            <a:spLocks noGrp="1"/>
          </p:cNvSpPr>
          <p:nvPr>
            <p:ph type="sldNum" sz="quarter" idx="12"/>
          </p:nvPr>
        </p:nvSpPr>
        <p:spPr/>
        <p:txBody>
          <a:bodyPr/>
          <a:lstStyle/>
          <a:p>
            <a:fld id="{40300C66-261C-47C6-A11E-3C242825A128}" type="slidenum">
              <a:rPr lang="en-ID" smtClean="0"/>
              <a:t>‹nr.›</a:t>
            </a:fld>
            <a:endParaRPr lang="en-ID"/>
          </a:p>
        </p:txBody>
      </p:sp>
    </p:spTree>
    <p:extLst>
      <p:ext uri="{BB962C8B-B14F-4D97-AF65-F5344CB8AC3E}">
        <p14:creationId xmlns:p14="http://schemas.microsoft.com/office/powerpoint/2010/main" val="460274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44ED-FEF4-4E93-B927-2BD1F92DE695}"/>
              </a:ext>
            </a:extLst>
          </p:cNvPr>
          <p:cNvSpPr>
            <a:spLocks noGrp="1"/>
          </p:cNvSpPr>
          <p:nvPr>
            <p:ph type="ctrTitle"/>
          </p:nvPr>
        </p:nvSpPr>
        <p:spPr>
          <a:xfrm>
            <a:off x="6715125" y="1139827"/>
            <a:ext cx="5476875" cy="911458"/>
          </a:xfrm>
        </p:spPr>
        <p:txBody>
          <a:bodyPr anchor="ctr">
            <a:normAutofit/>
          </a:bodyPr>
          <a:lstStyle>
            <a:lvl1pPr algn="l">
              <a:defRPr sz="4800"/>
            </a:lvl1pPr>
          </a:lstStyle>
          <a:p>
            <a:r>
              <a:rPr lang="en-US"/>
              <a:t>Click to edit Master title style</a:t>
            </a:r>
            <a:endParaRPr lang="en-ID"/>
          </a:p>
        </p:txBody>
      </p:sp>
      <p:sp>
        <p:nvSpPr>
          <p:cNvPr id="4" name="Date Placeholder 3">
            <a:extLst>
              <a:ext uri="{FF2B5EF4-FFF2-40B4-BE49-F238E27FC236}">
                <a16:creationId xmlns:a16="http://schemas.microsoft.com/office/drawing/2014/main" id="{8BEC2C9C-1977-4721-9A72-74D6249A203E}"/>
              </a:ext>
            </a:extLst>
          </p:cNvPr>
          <p:cNvSpPr>
            <a:spLocks noGrp="1"/>
          </p:cNvSpPr>
          <p:nvPr>
            <p:ph type="dt" sz="half" idx="10"/>
          </p:nvPr>
        </p:nvSpPr>
        <p:spPr/>
        <p:txBody>
          <a:bodyPr/>
          <a:lstStyle/>
          <a:p>
            <a:fld id="{2A22D498-02BC-4243-81D7-0D55F5BD5494}" type="datetimeFigureOut">
              <a:rPr lang="en-ID" smtClean="0"/>
              <a:t>16/05/2023</a:t>
            </a:fld>
            <a:endParaRPr lang="en-ID"/>
          </a:p>
        </p:txBody>
      </p:sp>
      <p:sp>
        <p:nvSpPr>
          <p:cNvPr id="5" name="Footer Placeholder 4">
            <a:extLst>
              <a:ext uri="{FF2B5EF4-FFF2-40B4-BE49-F238E27FC236}">
                <a16:creationId xmlns:a16="http://schemas.microsoft.com/office/drawing/2014/main" id="{A86B645D-270F-4676-82DE-C308FA93323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361546A-B2EF-4C45-8359-8F99289D652B}"/>
              </a:ext>
            </a:extLst>
          </p:cNvPr>
          <p:cNvSpPr>
            <a:spLocks noGrp="1"/>
          </p:cNvSpPr>
          <p:nvPr>
            <p:ph type="sldNum" sz="quarter" idx="12"/>
          </p:nvPr>
        </p:nvSpPr>
        <p:spPr/>
        <p:txBody>
          <a:bodyPr/>
          <a:lstStyle/>
          <a:p>
            <a:fld id="{40300C66-261C-47C6-A11E-3C242825A128}" type="slidenum">
              <a:rPr lang="en-ID" smtClean="0"/>
              <a:t>‹nr.›</a:t>
            </a:fld>
            <a:endParaRPr lang="en-ID"/>
          </a:p>
        </p:txBody>
      </p:sp>
    </p:spTree>
    <p:extLst>
      <p:ext uri="{BB962C8B-B14F-4D97-AF65-F5344CB8AC3E}">
        <p14:creationId xmlns:p14="http://schemas.microsoft.com/office/powerpoint/2010/main" val="895911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44ED-FEF4-4E93-B927-2BD1F92DE695}"/>
              </a:ext>
            </a:extLst>
          </p:cNvPr>
          <p:cNvSpPr>
            <a:spLocks noGrp="1"/>
          </p:cNvSpPr>
          <p:nvPr>
            <p:ph type="ctrTitle"/>
          </p:nvPr>
        </p:nvSpPr>
        <p:spPr>
          <a:xfrm>
            <a:off x="622300" y="1782663"/>
            <a:ext cx="9144000" cy="911458"/>
          </a:xfrm>
        </p:spPr>
        <p:txBody>
          <a:bodyPr anchor="ctr">
            <a:normAutofit/>
          </a:bodyPr>
          <a:lstStyle>
            <a:lvl1pPr algn="l">
              <a:defRPr sz="4800"/>
            </a:lvl1pPr>
          </a:lstStyle>
          <a:p>
            <a:r>
              <a:rPr lang="en-US"/>
              <a:t>Click to edit Master title style</a:t>
            </a:r>
            <a:endParaRPr lang="en-ID"/>
          </a:p>
        </p:txBody>
      </p:sp>
      <p:sp>
        <p:nvSpPr>
          <p:cNvPr id="4" name="Date Placeholder 3">
            <a:extLst>
              <a:ext uri="{FF2B5EF4-FFF2-40B4-BE49-F238E27FC236}">
                <a16:creationId xmlns:a16="http://schemas.microsoft.com/office/drawing/2014/main" id="{8BEC2C9C-1977-4721-9A72-74D6249A203E}"/>
              </a:ext>
            </a:extLst>
          </p:cNvPr>
          <p:cNvSpPr>
            <a:spLocks noGrp="1"/>
          </p:cNvSpPr>
          <p:nvPr>
            <p:ph type="dt" sz="half" idx="10"/>
          </p:nvPr>
        </p:nvSpPr>
        <p:spPr/>
        <p:txBody>
          <a:bodyPr/>
          <a:lstStyle/>
          <a:p>
            <a:fld id="{2A22D498-02BC-4243-81D7-0D55F5BD5494}" type="datetimeFigureOut">
              <a:rPr lang="en-ID" smtClean="0"/>
              <a:t>16/05/2023</a:t>
            </a:fld>
            <a:endParaRPr lang="en-ID"/>
          </a:p>
        </p:txBody>
      </p:sp>
      <p:sp>
        <p:nvSpPr>
          <p:cNvPr id="5" name="Footer Placeholder 4">
            <a:extLst>
              <a:ext uri="{FF2B5EF4-FFF2-40B4-BE49-F238E27FC236}">
                <a16:creationId xmlns:a16="http://schemas.microsoft.com/office/drawing/2014/main" id="{A86B645D-270F-4676-82DE-C308FA93323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361546A-B2EF-4C45-8359-8F99289D652B}"/>
              </a:ext>
            </a:extLst>
          </p:cNvPr>
          <p:cNvSpPr>
            <a:spLocks noGrp="1"/>
          </p:cNvSpPr>
          <p:nvPr>
            <p:ph type="sldNum" sz="quarter" idx="12"/>
          </p:nvPr>
        </p:nvSpPr>
        <p:spPr/>
        <p:txBody>
          <a:bodyPr/>
          <a:lstStyle/>
          <a:p>
            <a:fld id="{40300C66-261C-47C6-A11E-3C242825A128}" type="slidenum">
              <a:rPr lang="en-ID" smtClean="0"/>
              <a:t>‹nr.›</a:t>
            </a:fld>
            <a:endParaRPr lang="en-ID"/>
          </a:p>
        </p:txBody>
      </p:sp>
    </p:spTree>
    <p:extLst>
      <p:ext uri="{BB962C8B-B14F-4D97-AF65-F5344CB8AC3E}">
        <p14:creationId xmlns:p14="http://schemas.microsoft.com/office/powerpoint/2010/main" val="3429517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A631C311-C2BA-4C39-8332-240FF03B02DA}"/>
              </a:ext>
            </a:extLst>
          </p:cNvPr>
          <p:cNvSpPr>
            <a:spLocks noGrp="1"/>
          </p:cNvSpPr>
          <p:nvPr>
            <p:ph type="pic" sz="quarter" idx="13"/>
          </p:nvPr>
        </p:nvSpPr>
        <p:spPr>
          <a:xfrm>
            <a:off x="5463146" y="2274050"/>
            <a:ext cx="2653678" cy="3433239"/>
          </a:xfrm>
          <a:custGeom>
            <a:avLst/>
            <a:gdLst>
              <a:gd name="connsiteX0" fmla="*/ 356152 w 2653678"/>
              <a:gd name="connsiteY0" fmla="*/ 0 h 3433239"/>
              <a:gd name="connsiteX1" fmla="*/ 762689 w 2653678"/>
              <a:gd name="connsiteY1" fmla="*/ 147603 h 3433239"/>
              <a:gd name="connsiteX2" fmla="*/ 902731 w 2653678"/>
              <a:gd name="connsiteY2" fmla="*/ 203861 h 3433239"/>
              <a:gd name="connsiteX3" fmla="*/ 944998 w 2653678"/>
              <a:gd name="connsiteY3" fmla="*/ 220840 h 3433239"/>
              <a:gd name="connsiteX4" fmla="*/ 958212 w 2653678"/>
              <a:gd name="connsiteY4" fmla="*/ 226149 h 3433239"/>
              <a:gd name="connsiteX5" fmla="*/ 1679291 w 2653678"/>
              <a:gd name="connsiteY5" fmla="*/ 598278 h 3433239"/>
              <a:gd name="connsiteX6" fmla="*/ 1791376 w 2653678"/>
              <a:gd name="connsiteY6" fmla="*/ 675949 h 3433239"/>
              <a:gd name="connsiteX7" fmla="*/ 1911647 w 2653678"/>
              <a:gd name="connsiteY7" fmla="*/ 768328 h 3433239"/>
              <a:gd name="connsiteX8" fmla="*/ 1926245 w 2653678"/>
              <a:gd name="connsiteY8" fmla="*/ 779695 h 3433239"/>
              <a:gd name="connsiteX9" fmla="*/ 2626463 w 2653678"/>
              <a:gd name="connsiteY9" fmla="*/ 1946357 h 3433239"/>
              <a:gd name="connsiteX10" fmla="*/ 2585779 w 2653678"/>
              <a:gd name="connsiteY10" fmla="*/ 2603494 h 3433239"/>
              <a:gd name="connsiteX11" fmla="*/ 2013816 w 2653678"/>
              <a:gd name="connsiteY11" fmla="*/ 3286153 h 3433239"/>
              <a:gd name="connsiteX12" fmla="*/ 2014106 w 2653678"/>
              <a:gd name="connsiteY12" fmla="*/ 3286663 h 3433239"/>
              <a:gd name="connsiteX13" fmla="*/ 1748394 w 2653678"/>
              <a:gd name="connsiteY13" fmla="*/ 3387797 h 3433239"/>
              <a:gd name="connsiteX14" fmla="*/ 1693330 w 2653678"/>
              <a:gd name="connsiteY14" fmla="*/ 3398983 h 3433239"/>
              <a:gd name="connsiteX15" fmla="*/ 1145622 w 2653678"/>
              <a:gd name="connsiteY15" fmla="*/ 2102369 h 3433239"/>
              <a:gd name="connsiteX16" fmla="*/ 1600339 w 2653678"/>
              <a:gd name="connsiteY16" fmla="*/ 3416119 h 3433239"/>
              <a:gd name="connsiteX17" fmla="*/ 1468982 w 2653678"/>
              <a:gd name="connsiteY17" fmla="*/ 3430209 h 3433239"/>
              <a:gd name="connsiteX18" fmla="*/ 905117 w 2653678"/>
              <a:gd name="connsiteY18" fmla="*/ 3376720 h 3433239"/>
              <a:gd name="connsiteX19" fmla="*/ 144128 w 2653678"/>
              <a:gd name="connsiteY19" fmla="*/ 2730129 h 3433239"/>
              <a:gd name="connsiteX20" fmla="*/ 63120 w 2653678"/>
              <a:gd name="connsiteY20" fmla="*/ 1734832 h 3433239"/>
              <a:gd name="connsiteX21" fmla="*/ 143189 w 2653678"/>
              <a:gd name="connsiteY21" fmla="*/ 1479722 h 3433239"/>
              <a:gd name="connsiteX22" fmla="*/ 200843 w 2653678"/>
              <a:gd name="connsiteY22" fmla="*/ 1229722 h 3433239"/>
              <a:gd name="connsiteX23" fmla="*/ 211317 w 2653678"/>
              <a:gd name="connsiteY23" fmla="*/ 1179998 h 3433239"/>
              <a:gd name="connsiteX24" fmla="*/ 259120 w 2653678"/>
              <a:gd name="connsiteY24" fmla="*/ 909544 h 3433239"/>
              <a:gd name="connsiteX25" fmla="*/ 356152 w 2653678"/>
              <a:gd name="connsiteY25" fmla="*/ 0 h 3433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53678" h="3433239">
                <a:moveTo>
                  <a:pt x="356152" y="0"/>
                </a:moveTo>
                <a:cubicBezTo>
                  <a:pt x="494553" y="47658"/>
                  <a:pt x="630435" y="96482"/>
                  <a:pt x="762689" y="147603"/>
                </a:cubicBezTo>
                <a:lnTo>
                  <a:pt x="902731" y="203861"/>
                </a:lnTo>
                <a:lnTo>
                  <a:pt x="944998" y="220840"/>
                </a:lnTo>
                <a:lnTo>
                  <a:pt x="958212" y="226149"/>
                </a:lnTo>
                <a:cubicBezTo>
                  <a:pt x="1218924" y="335228"/>
                  <a:pt x="1462381" y="456114"/>
                  <a:pt x="1679291" y="598278"/>
                </a:cubicBezTo>
                <a:lnTo>
                  <a:pt x="1791376" y="675949"/>
                </a:lnTo>
                <a:lnTo>
                  <a:pt x="1911647" y="768328"/>
                </a:lnTo>
                <a:lnTo>
                  <a:pt x="1926245" y="779695"/>
                </a:lnTo>
                <a:cubicBezTo>
                  <a:pt x="2275777" y="1068958"/>
                  <a:pt x="2527250" y="1439436"/>
                  <a:pt x="2626463" y="1946357"/>
                </a:cubicBezTo>
                <a:cubicBezTo>
                  <a:pt x="2673459" y="2164991"/>
                  <a:pt x="2659395" y="2392333"/>
                  <a:pt x="2585779" y="2603494"/>
                </a:cubicBezTo>
                <a:cubicBezTo>
                  <a:pt x="2486515" y="2894184"/>
                  <a:pt x="2282634" y="3137521"/>
                  <a:pt x="2013816" y="3286153"/>
                </a:cubicBezTo>
                <a:cubicBezTo>
                  <a:pt x="2013913" y="3286323"/>
                  <a:pt x="2014010" y="3286494"/>
                  <a:pt x="2014106" y="3286663"/>
                </a:cubicBezTo>
                <a:cubicBezTo>
                  <a:pt x="1957301" y="3317928"/>
                  <a:pt x="1868080" y="3357609"/>
                  <a:pt x="1748394" y="3387797"/>
                </a:cubicBezTo>
                <a:lnTo>
                  <a:pt x="1693330" y="3398983"/>
                </a:lnTo>
                <a:cubicBezTo>
                  <a:pt x="1640658" y="2929840"/>
                  <a:pt x="1534674" y="2697996"/>
                  <a:pt x="1145622" y="2102369"/>
                </a:cubicBezTo>
                <a:cubicBezTo>
                  <a:pt x="1134887" y="2119422"/>
                  <a:pt x="1678123" y="2977398"/>
                  <a:pt x="1600339" y="3416119"/>
                </a:cubicBezTo>
                <a:lnTo>
                  <a:pt x="1468982" y="3430209"/>
                </a:lnTo>
                <a:cubicBezTo>
                  <a:pt x="1309542" y="3439781"/>
                  <a:pt x="1120937" y="3427921"/>
                  <a:pt x="905117" y="3376720"/>
                </a:cubicBezTo>
                <a:cubicBezTo>
                  <a:pt x="562190" y="3266244"/>
                  <a:pt x="296494" y="3027245"/>
                  <a:pt x="144128" y="2730129"/>
                </a:cubicBezTo>
                <a:cubicBezTo>
                  <a:pt x="-8237" y="2433013"/>
                  <a:pt x="-47273" y="2077780"/>
                  <a:pt x="63120" y="1734832"/>
                </a:cubicBezTo>
                <a:cubicBezTo>
                  <a:pt x="92498" y="1656218"/>
                  <a:pt x="119110" y="1570151"/>
                  <a:pt x="143189" y="1479722"/>
                </a:cubicBezTo>
                <a:lnTo>
                  <a:pt x="200843" y="1229722"/>
                </a:lnTo>
                <a:lnTo>
                  <a:pt x="211317" y="1179998"/>
                </a:lnTo>
                <a:lnTo>
                  <a:pt x="259120" y="909544"/>
                </a:lnTo>
                <a:cubicBezTo>
                  <a:pt x="333493" y="432002"/>
                  <a:pt x="356152" y="0"/>
                  <a:pt x="356152" y="0"/>
                </a:cubicBezTo>
                <a:close/>
              </a:path>
            </a:pathLst>
          </a:custGeom>
          <a:solidFill>
            <a:schemeClr val="bg2">
              <a:lumMod val="75000"/>
            </a:schemeClr>
          </a:solidFill>
        </p:spPr>
        <p:txBody>
          <a:bodyPr wrap="square">
            <a:noAutofit/>
          </a:bodyPr>
          <a:lstStyle/>
          <a:p>
            <a:endParaRPr lang="en-ID"/>
          </a:p>
        </p:txBody>
      </p:sp>
      <p:sp>
        <p:nvSpPr>
          <p:cNvPr id="21" name="Picture Placeholder 20">
            <a:extLst>
              <a:ext uri="{FF2B5EF4-FFF2-40B4-BE49-F238E27FC236}">
                <a16:creationId xmlns:a16="http://schemas.microsoft.com/office/drawing/2014/main" id="{EC663A7D-A16F-4B25-91DC-526C8F49DD8C}"/>
              </a:ext>
            </a:extLst>
          </p:cNvPr>
          <p:cNvSpPr>
            <a:spLocks noGrp="1"/>
          </p:cNvSpPr>
          <p:nvPr>
            <p:ph type="pic" sz="quarter" idx="14"/>
          </p:nvPr>
        </p:nvSpPr>
        <p:spPr>
          <a:xfrm>
            <a:off x="6849862" y="839466"/>
            <a:ext cx="3698877" cy="5147680"/>
          </a:xfrm>
          <a:custGeom>
            <a:avLst/>
            <a:gdLst>
              <a:gd name="connsiteX0" fmla="*/ 1940053 w 3698877"/>
              <a:gd name="connsiteY0" fmla="*/ 0 h 5147680"/>
              <a:gd name="connsiteX1" fmla="*/ 2360462 w 3698877"/>
              <a:gd name="connsiteY1" fmla="*/ 434643 h 5147680"/>
              <a:gd name="connsiteX2" fmla="*/ 2501965 w 3698877"/>
              <a:gd name="connsiteY2" fmla="*/ 591167 h 5147680"/>
              <a:gd name="connsiteX3" fmla="*/ 2544673 w 3698877"/>
              <a:gd name="connsiteY3" fmla="*/ 638409 h 5147680"/>
              <a:gd name="connsiteX4" fmla="*/ 2558024 w 3698877"/>
              <a:gd name="connsiteY4" fmla="*/ 653179 h 5147680"/>
              <a:gd name="connsiteX5" fmla="*/ 3236090 w 3698877"/>
              <a:gd name="connsiteY5" fmla="*/ 1562748 h 5147680"/>
              <a:gd name="connsiteX6" fmla="*/ 3329337 w 3698877"/>
              <a:gd name="connsiteY6" fmla="*/ 1729046 h 5147680"/>
              <a:gd name="connsiteX7" fmla="*/ 3423857 w 3698877"/>
              <a:gd name="connsiteY7" fmla="*/ 1918846 h 5147680"/>
              <a:gd name="connsiteX8" fmla="*/ 3435235 w 3698877"/>
              <a:gd name="connsiteY8" fmla="*/ 1942076 h 5147680"/>
              <a:gd name="connsiteX9" fmla="*/ 3600131 w 3698877"/>
              <a:gd name="connsiteY9" fmla="*/ 3837302 h 5147680"/>
              <a:gd name="connsiteX10" fmla="*/ 3146259 w 3698877"/>
              <a:gd name="connsiteY10" fmla="*/ 4638151 h 5147680"/>
              <a:gd name="connsiteX11" fmla="*/ 2009117 w 3698877"/>
              <a:gd name="connsiteY11" fmla="*/ 5145463 h 5147680"/>
              <a:gd name="connsiteX12" fmla="*/ 2009170 w 3698877"/>
              <a:gd name="connsiteY12" fmla="*/ 5146281 h 5147680"/>
              <a:gd name="connsiteX13" fmla="*/ 1613283 w 3698877"/>
              <a:gd name="connsiteY13" fmla="*/ 5110520 h 5147680"/>
              <a:gd name="connsiteX14" fmla="*/ 1537231 w 3698877"/>
              <a:gd name="connsiteY14" fmla="*/ 5090829 h 5147680"/>
              <a:gd name="connsiteX15" fmla="*/ 1643630 w 3698877"/>
              <a:gd name="connsiteY15" fmla="*/ 3125772 h 5147680"/>
              <a:gd name="connsiteX16" fmla="*/ 1409873 w 3698877"/>
              <a:gd name="connsiteY16" fmla="*/ 5055371 h 5147680"/>
              <a:gd name="connsiteX17" fmla="*/ 1236168 w 3698877"/>
              <a:gd name="connsiteY17" fmla="*/ 4992570 h 5147680"/>
              <a:gd name="connsiteX18" fmla="*/ 560375 w 3698877"/>
              <a:gd name="connsiteY18" fmla="*/ 4579771 h 5147680"/>
              <a:gd name="connsiteX19" fmla="*/ 371 w 3698877"/>
              <a:gd name="connsiteY19" fmla="*/ 3300844 h 5147680"/>
              <a:gd name="connsiteX20" fmla="*/ 508571 w 3698877"/>
              <a:gd name="connsiteY20" fmla="*/ 2000465 h 5147680"/>
              <a:gd name="connsiteX21" fmla="*/ 765541 w 3698877"/>
              <a:gd name="connsiteY21" fmla="*/ 1728957 h 5147680"/>
              <a:gd name="connsiteX22" fmla="*/ 991213 w 3698877"/>
              <a:gd name="connsiteY22" fmla="*/ 1450132 h 5147680"/>
              <a:gd name="connsiteX23" fmla="*/ 1034849 w 3698877"/>
              <a:gd name="connsiteY23" fmla="*/ 1394066 h 5147680"/>
              <a:gd name="connsiteX24" fmla="*/ 1260676 w 3698877"/>
              <a:gd name="connsiteY24" fmla="*/ 1083500 h 5147680"/>
              <a:gd name="connsiteX25" fmla="*/ 1940053 w 3698877"/>
              <a:gd name="connsiteY25" fmla="*/ 0 h 514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98877" h="5147680">
                <a:moveTo>
                  <a:pt x="1940053" y="0"/>
                </a:moveTo>
                <a:cubicBezTo>
                  <a:pt x="2084765" y="144712"/>
                  <a:pt x="2225596" y="289346"/>
                  <a:pt x="2360462" y="434643"/>
                </a:cubicBezTo>
                <a:lnTo>
                  <a:pt x="2501965" y="591167"/>
                </a:lnTo>
                <a:lnTo>
                  <a:pt x="2544673" y="638409"/>
                </a:lnTo>
                <a:lnTo>
                  <a:pt x="2558024" y="653179"/>
                </a:lnTo>
                <a:cubicBezTo>
                  <a:pt x="2818793" y="950037"/>
                  <a:pt x="3050641" y="1251158"/>
                  <a:pt x="3236090" y="1562748"/>
                </a:cubicBezTo>
                <a:lnTo>
                  <a:pt x="3329337" y="1729046"/>
                </a:lnTo>
                <a:lnTo>
                  <a:pt x="3423857" y="1918846"/>
                </a:lnTo>
                <a:lnTo>
                  <a:pt x="3435235" y="1942076"/>
                </a:lnTo>
                <a:cubicBezTo>
                  <a:pt x="3697187" y="2519798"/>
                  <a:pt x="3786139" y="3139478"/>
                  <a:pt x="3600131" y="3837302"/>
                </a:cubicBezTo>
                <a:cubicBezTo>
                  <a:pt x="3525191" y="4140848"/>
                  <a:pt x="3368183" y="4417916"/>
                  <a:pt x="3146259" y="4638151"/>
                </a:cubicBezTo>
                <a:cubicBezTo>
                  <a:pt x="2843361" y="4942608"/>
                  <a:pt x="2438019" y="5123438"/>
                  <a:pt x="2009117" y="5145463"/>
                </a:cubicBezTo>
                <a:cubicBezTo>
                  <a:pt x="2009136" y="5145736"/>
                  <a:pt x="2009152" y="5146009"/>
                  <a:pt x="2009170" y="5146281"/>
                </a:cubicBezTo>
                <a:cubicBezTo>
                  <a:pt x="1918624" y="5150755"/>
                  <a:pt x="1782186" y="5145938"/>
                  <a:pt x="1613283" y="5110520"/>
                </a:cubicBezTo>
                <a:lnTo>
                  <a:pt x="1537231" y="5090829"/>
                </a:lnTo>
                <a:cubicBezTo>
                  <a:pt x="1758570" y="4469004"/>
                  <a:pt x="1767480" y="4112703"/>
                  <a:pt x="1643630" y="3125772"/>
                </a:cubicBezTo>
                <a:cubicBezTo>
                  <a:pt x="1619689" y="3140622"/>
                  <a:pt x="1776503" y="4551728"/>
                  <a:pt x="1409873" y="5055371"/>
                </a:cubicBezTo>
                <a:lnTo>
                  <a:pt x="1236168" y="4992570"/>
                </a:lnTo>
                <a:cubicBezTo>
                  <a:pt x="1029944" y="4906882"/>
                  <a:pt x="800204" y="4776384"/>
                  <a:pt x="560375" y="4579771"/>
                </a:cubicBezTo>
                <a:cubicBezTo>
                  <a:pt x="197148" y="4230769"/>
                  <a:pt x="9743" y="3767594"/>
                  <a:pt x="371" y="3300844"/>
                </a:cubicBezTo>
                <a:cubicBezTo>
                  <a:pt x="-9002" y="2834094"/>
                  <a:pt x="159661" y="2363769"/>
                  <a:pt x="508571" y="2000465"/>
                </a:cubicBezTo>
                <a:cubicBezTo>
                  <a:pt x="593670" y="1919681"/>
                  <a:pt x="679861" y="1827836"/>
                  <a:pt x="765541" y="1728957"/>
                </a:cubicBezTo>
                <a:lnTo>
                  <a:pt x="991213" y="1450132"/>
                </a:lnTo>
                <a:lnTo>
                  <a:pt x="1034849" y="1394066"/>
                </a:lnTo>
                <a:lnTo>
                  <a:pt x="1260676" y="1083500"/>
                </a:lnTo>
                <a:cubicBezTo>
                  <a:pt x="1646813" y="528983"/>
                  <a:pt x="1940053" y="0"/>
                  <a:pt x="1940053" y="0"/>
                </a:cubicBezTo>
                <a:close/>
              </a:path>
            </a:pathLst>
          </a:custGeom>
          <a:solidFill>
            <a:schemeClr val="bg2">
              <a:lumMod val="75000"/>
            </a:schemeClr>
          </a:solidFill>
        </p:spPr>
        <p:txBody>
          <a:bodyPr wrap="square">
            <a:noAutofit/>
          </a:bodyPr>
          <a:lstStyle/>
          <a:p>
            <a:endParaRPr lang="en-ID"/>
          </a:p>
        </p:txBody>
      </p:sp>
      <p:sp>
        <p:nvSpPr>
          <p:cNvPr id="20" name="Picture Placeholder 19">
            <a:extLst>
              <a:ext uri="{FF2B5EF4-FFF2-40B4-BE49-F238E27FC236}">
                <a16:creationId xmlns:a16="http://schemas.microsoft.com/office/drawing/2014/main" id="{90826C9E-6E76-4200-9359-5B0318117E75}"/>
              </a:ext>
            </a:extLst>
          </p:cNvPr>
          <p:cNvSpPr>
            <a:spLocks noGrp="1"/>
          </p:cNvSpPr>
          <p:nvPr>
            <p:ph type="pic" sz="quarter" idx="15"/>
          </p:nvPr>
        </p:nvSpPr>
        <p:spPr>
          <a:xfrm>
            <a:off x="8969064" y="225252"/>
            <a:ext cx="3222937" cy="5509411"/>
          </a:xfrm>
          <a:custGeom>
            <a:avLst/>
            <a:gdLst>
              <a:gd name="connsiteX0" fmla="*/ 3040024 w 3222937"/>
              <a:gd name="connsiteY0" fmla="*/ 0 h 5509411"/>
              <a:gd name="connsiteX1" fmla="*/ 3205467 w 3222937"/>
              <a:gd name="connsiteY1" fmla="*/ 290078 h 5509411"/>
              <a:gd name="connsiteX2" fmla="*/ 3222937 w 3222937"/>
              <a:gd name="connsiteY2" fmla="*/ 322074 h 5509411"/>
              <a:gd name="connsiteX3" fmla="*/ 3222937 w 3222937"/>
              <a:gd name="connsiteY3" fmla="*/ 5110136 h 5509411"/>
              <a:gd name="connsiteX4" fmla="*/ 3012667 w 3222937"/>
              <a:gd name="connsiteY4" fmla="*/ 5251079 h 5509411"/>
              <a:gd name="connsiteX5" fmla="*/ 1665735 w 3222937"/>
              <a:gd name="connsiteY5" fmla="*/ 5468438 h 5509411"/>
              <a:gd name="connsiteX6" fmla="*/ 1665560 w 3222937"/>
              <a:gd name="connsiteY6" fmla="*/ 5469320 h 5509411"/>
              <a:gd name="connsiteX7" fmla="*/ 1256378 w 3222937"/>
              <a:gd name="connsiteY7" fmla="*/ 5320086 h 5509411"/>
              <a:gd name="connsiteX8" fmla="*/ 1181379 w 3222937"/>
              <a:gd name="connsiteY8" fmla="*/ 5277839 h 5509411"/>
              <a:gd name="connsiteX9" fmla="*/ 1846828 w 3222937"/>
              <a:gd name="connsiteY9" fmla="*/ 3226788 h 5509411"/>
              <a:gd name="connsiteX10" fmla="*/ 1056482 w 3222937"/>
              <a:gd name="connsiteY10" fmla="*/ 5204462 h 5509411"/>
              <a:gd name="connsiteX11" fmla="*/ 890195 w 3222937"/>
              <a:gd name="connsiteY11" fmla="*/ 5089094 h 5509411"/>
              <a:gd name="connsiteX12" fmla="*/ 290656 w 3222937"/>
              <a:gd name="connsiteY12" fmla="*/ 4461841 h 5509411"/>
              <a:gd name="connsiteX13" fmla="*/ 57379 w 3222937"/>
              <a:gd name="connsiteY13" fmla="*/ 2949935 h 5509411"/>
              <a:gd name="connsiteX14" fmla="*/ 961359 w 3222937"/>
              <a:gd name="connsiteY14" fmla="*/ 1715800 h 5509411"/>
              <a:gd name="connsiteX15" fmla="*/ 1309865 w 3222937"/>
              <a:gd name="connsiteY15" fmla="*/ 1500561 h 5509411"/>
              <a:gd name="connsiteX16" fmla="*/ 1627283 w 3222937"/>
              <a:gd name="connsiteY16" fmla="*/ 1268770 h 5509411"/>
              <a:gd name="connsiteX17" fmla="*/ 1689265 w 3222937"/>
              <a:gd name="connsiteY17" fmla="*/ 1221671 h 5509411"/>
              <a:gd name="connsiteX18" fmla="*/ 2015777 w 3222937"/>
              <a:gd name="connsiteY18" fmla="*/ 956309 h 5509411"/>
              <a:gd name="connsiteX19" fmla="*/ 3040024 w 3222937"/>
              <a:gd name="connsiteY19" fmla="*/ 0 h 5509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22937" h="5509411">
                <a:moveTo>
                  <a:pt x="3040024" y="0"/>
                </a:moveTo>
                <a:cubicBezTo>
                  <a:pt x="3096295" y="96978"/>
                  <a:pt x="3151543" y="193663"/>
                  <a:pt x="3205467" y="290078"/>
                </a:cubicBezTo>
                <a:lnTo>
                  <a:pt x="3222937" y="322074"/>
                </a:lnTo>
                <a:lnTo>
                  <a:pt x="3222937" y="5110136"/>
                </a:lnTo>
                <a:lnTo>
                  <a:pt x="3012667" y="5251079"/>
                </a:lnTo>
                <a:cubicBezTo>
                  <a:pt x="2606256" y="5488290"/>
                  <a:pt x="2126134" y="5565765"/>
                  <a:pt x="1665735" y="5468438"/>
                </a:cubicBezTo>
                <a:cubicBezTo>
                  <a:pt x="1665678" y="5468732"/>
                  <a:pt x="1665618" y="5469027"/>
                  <a:pt x="1665560" y="5469320"/>
                </a:cubicBezTo>
                <a:cubicBezTo>
                  <a:pt x="1568414" y="5448587"/>
                  <a:pt x="1425282" y="5405106"/>
                  <a:pt x="1256378" y="5320086"/>
                </a:cubicBezTo>
                <a:lnTo>
                  <a:pt x="1181379" y="5277839"/>
                </a:lnTo>
                <a:cubicBezTo>
                  <a:pt x="1590696" y="4681594"/>
                  <a:pt x="1700359" y="4306780"/>
                  <a:pt x="1846828" y="3226788"/>
                </a:cubicBezTo>
                <a:cubicBezTo>
                  <a:pt x="1817297" y="3235779"/>
                  <a:pt x="1586417" y="4774243"/>
                  <a:pt x="1056482" y="5204462"/>
                </a:cubicBezTo>
                <a:lnTo>
                  <a:pt x="890195" y="5089094"/>
                </a:lnTo>
                <a:cubicBezTo>
                  <a:pt x="695909" y="4940340"/>
                  <a:pt x="489325" y="4737517"/>
                  <a:pt x="290656" y="4461841"/>
                </a:cubicBezTo>
                <a:cubicBezTo>
                  <a:pt x="4176" y="3990074"/>
                  <a:pt x="-63993" y="3446857"/>
                  <a:pt x="57379" y="2949935"/>
                </a:cubicBezTo>
                <a:cubicBezTo>
                  <a:pt x="178751" y="2453013"/>
                  <a:pt x="489667" y="2002387"/>
                  <a:pt x="961359" y="1715800"/>
                </a:cubicBezTo>
                <a:cubicBezTo>
                  <a:pt x="1074203" y="1654189"/>
                  <a:pt x="1191315" y="1581171"/>
                  <a:pt x="1309865" y="1500561"/>
                </a:cubicBezTo>
                <a:lnTo>
                  <a:pt x="1627283" y="1268770"/>
                </a:lnTo>
                <a:lnTo>
                  <a:pt x="1689265" y="1221671"/>
                </a:lnTo>
                <a:lnTo>
                  <a:pt x="2015777" y="956309"/>
                </a:lnTo>
                <a:cubicBezTo>
                  <a:pt x="2580681" y="477700"/>
                  <a:pt x="3040024" y="0"/>
                  <a:pt x="3040024" y="0"/>
                </a:cubicBezTo>
                <a:close/>
              </a:path>
            </a:pathLst>
          </a:custGeom>
          <a:solidFill>
            <a:schemeClr val="bg2">
              <a:lumMod val="75000"/>
            </a:schemeClr>
          </a:solidFill>
        </p:spPr>
        <p:txBody>
          <a:bodyPr wrap="square">
            <a:noAutofit/>
          </a:bodyPr>
          <a:lstStyle/>
          <a:p>
            <a:endParaRPr lang="en-ID"/>
          </a:p>
        </p:txBody>
      </p:sp>
      <p:sp>
        <p:nvSpPr>
          <p:cNvPr id="2" name="Title 1">
            <a:extLst>
              <a:ext uri="{FF2B5EF4-FFF2-40B4-BE49-F238E27FC236}">
                <a16:creationId xmlns:a16="http://schemas.microsoft.com/office/drawing/2014/main" id="{6D6844ED-FEF4-4E93-B927-2BD1F92DE695}"/>
              </a:ext>
            </a:extLst>
          </p:cNvPr>
          <p:cNvSpPr>
            <a:spLocks noGrp="1"/>
          </p:cNvSpPr>
          <p:nvPr>
            <p:ph type="ctrTitle"/>
          </p:nvPr>
        </p:nvSpPr>
        <p:spPr>
          <a:xfrm>
            <a:off x="259443" y="665063"/>
            <a:ext cx="9144000" cy="911458"/>
          </a:xfrm>
        </p:spPr>
        <p:txBody>
          <a:bodyPr anchor="ctr">
            <a:normAutofit/>
          </a:bodyPr>
          <a:lstStyle>
            <a:lvl1pPr algn="l">
              <a:defRPr sz="4800">
                <a:latin typeface="Bebas Neue" panose="020B0606020202050201" pitchFamily="2" charset="0"/>
              </a:defRPr>
            </a:lvl1pPr>
          </a:lstStyle>
          <a:p>
            <a:r>
              <a:rPr lang="en-US"/>
              <a:t>Click to edit Master title style</a:t>
            </a:r>
            <a:endParaRPr lang="en-ID"/>
          </a:p>
        </p:txBody>
      </p:sp>
      <p:sp>
        <p:nvSpPr>
          <p:cNvPr id="4" name="Date Placeholder 3">
            <a:extLst>
              <a:ext uri="{FF2B5EF4-FFF2-40B4-BE49-F238E27FC236}">
                <a16:creationId xmlns:a16="http://schemas.microsoft.com/office/drawing/2014/main" id="{8BEC2C9C-1977-4721-9A72-74D6249A203E}"/>
              </a:ext>
            </a:extLst>
          </p:cNvPr>
          <p:cNvSpPr>
            <a:spLocks noGrp="1"/>
          </p:cNvSpPr>
          <p:nvPr>
            <p:ph type="dt" sz="half" idx="10"/>
          </p:nvPr>
        </p:nvSpPr>
        <p:spPr/>
        <p:txBody>
          <a:bodyPr/>
          <a:lstStyle/>
          <a:p>
            <a:fld id="{2A22D498-02BC-4243-81D7-0D55F5BD5494}" type="datetimeFigureOut">
              <a:rPr lang="en-ID" smtClean="0"/>
              <a:t>16/05/2023</a:t>
            </a:fld>
            <a:endParaRPr lang="en-ID"/>
          </a:p>
        </p:txBody>
      </p:sp>
      <p:sp>
        <p:nvSpPr>
          <p:cNvPr id="5" name="Footer Placeholder 4">
            <a:extLst>
              <a:ext uri="{FF2B5EF4-FFF2-40B4-BE49-F238E27FC236}">
                <a16:creationId xmlns:a16="http://schemas.microsoft.com/office/drawing/2014/main" id="{A86B645D-270F-4676-82DE-C308FA93323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361546A-B2EF-4C45-8359-8F99289D652B}"/>
              </a:ext>
            </a:extLst>
          </p:cNvPr>
          <p:cNvSpPr>
            <a:spLocks noGrp="1"/>
          </p:cNvSpPr>
          <p:nvPr>
            <p:ph type="sldNum" sz="quarter" idx="12"/>
          </p:nvPr>
        </p:nvSpPr>
        <p:spPr/>
        <p:txBody>
          <a:bodyPr/>
          <a:lstStyle/>
          <a:p>
            <a:fld id="{40300C66-261C-47C6-A11E-3C242825A128}" type="slidenum">
              <a:rPr lang="en-ID" smtClean="0"/>
              <a:t>‹nr.›</a:t>
            </a:fld>
            <a:endParaRPr lang="en-ID"/>
          </a:p>
        </p:txBody>
      </p:sp>
    </p:spTree>
    <p:extLst>
      <p:ext uri="{BB962C8B-B14F-4D97-AF65-F5344CB8AC3E}">
        <p14:creationId xmlns:p14="http://schemas.microsoft.com/office/powerpoint/2010/main" val="1075400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5572557-AF1F-4A1B-B656-877B40BA302D}"/>
              </a:ext>
            </a:extLst>
          </p:cNvPr>
          <p:cNvSpPr>
            <a:spLocks noGrp="1"/>
          </p:cNvSpPr>
          <p:nvPr>
            <p:ph type="pic" sz="quarter" idx="13"/>
          </p:nvPr>
        </p:nvSpPr>
        <p:spPr>
          <a:xfrm>
            <a:off x="6096000" y="0"/>
            <a:ext cx="6096000" cy="6858000"/>
          </a:xfrm>
          <a:solidFill>
            <a:schemeClr val="bg2">
              <a:lumMod val="75000"/>
            </a:schemeClr>
          </a:solidFill>
        </p:spPr>
        <p:txBody>
          <a:bodyPr/>
          <a:lstStyle/>
          <a:p>
            <a:endParaRPr lang="en-ID"/>
          </a:p>
        </p:txBody>
      </p:sp>
      <p:sp>
        <p:nvSpPr>
          <p:cNvPr id="2" name="Title 1">
            <a:extLst>
              <a:ext uri="{FF2B5EF4-FFF2-40B4-BE49-F238E27FC236}">
                <a16:creationId xmlns:a16="http://schemas.microsoft.com/office/drawing/2014/main" id="{6D6844ED-FEF4-4E93-B927-2BD1F92DE695}"/>
              </a:ext>
            </a:extLst>
          </p:cNvPr>
          <p:cNvSpPr>
            <a:spLocks noGrp="1"/>
          </p:cNvSpPr>
          <p:nvPr>
            <p:ph type="ctrTitle"/>
          </p:nvPr>
        </p:nvSpPr>
        <p:spPr>
          <a:xfrm>
            <a:off x="6623048" y="1606552"/>
            <a:ext cx="5410200" cy="911458"/>
          </a:xfrm>
        </p:spPr>
        <p:txBody>
          <a:bodyPr anchor="ctr">
            <a:normAutofit/>
          </a:bodyPr>
          <a:lstStyle>
            <a:lvl1pPr algn="l">
              <a:defRPr sz="4800"/>
            </a:lvl1pPr>
          </a:lstStyle>
          <a:p>
            <a:r>
              <a:rPr lang="en-US"/>
              <a:t>Click to edit Master title style</a:t>
            </a:r>
            <a:endParaRPr lang="en-ID"/>
          </a:p>
        </p:txBody>
      </p:sp>
      <p:sp>
        <p:nvSpPr>
          <p:cNvPr id="4" name="Date Placeholder 3">
            <a:extLst>
              <a:ext uri="{FF2B5EF4-FFF2-40B4-BE49-F238E27FC236}">
                <a16:creationId xmlns:a16="http://schemas.microsoft.com/office/drawing/2014/main" id="{8BEC2C9C-1977-4721-9A72-74D6249A203E}"/>
              </a:ext>
            </a:extLst>
          </p:cNvPr>
          <p:cNvSpPr>
            <a:spLocks noGrp="1"/>
          </p:cNvSpPr>
          <p:nvPr>
            <p:ph type="dt" sz="half" idx="10"/>
          </p:nvPr>
        </p:nvSpPr>
        <p:spPr/>
        <p:txBody>
          <a:bodyPr/>
          <a:lstStyle/>
          <a:p>
            <a:fld id="{2A22D498-02BC-4243-81D7-0D55F5BD5494}" type="datetimeFigureOut">
              <a:rPr lang="en-ID" smtClean="0"/>
              <a:t>16/05/2023</a:t>
            </a:fld>
            <a:endParaRPr lang="en-ID"/>
          </a:p>
        </p:txBody>
      </p:sp>
      <p:sp>
        <p:nvSpPr>
          <p:cNvPr id="5" name="Footer Placeholder 4">
            <a:extLst>
              <a:ext uri="{FF2B5EF4-FFF2-40B4-BE49-F238E27FC236}">
                <a16:creationId xmlns:a16="http://schemas.microsoft.com/office/drawing/2014/main" id="{A86B645D-270F-4676-82DE-C308FA93323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361546A-B2EF-4C45-8359-8F99289D652B}"/>
              </a:ext>
            </a:extLst>
          </p:cNvPr>
          <p:cNvSpPr>
            <a:spLocks noGrp="1"/>
          </p:cNvSpPr>
          <p:nvPr>
            <p:ph type="sldNum" sz="quarter" idx="12"/>
          </p:nvPr>
        </p:nvSpPr>
        <p:spPr/>
        <p:txBody>
          <a:bodyPr/>
          <a:lstStyle/>
          <a:p>
            <a:fld id="{40300C66-261C-47C6-A11E-3C242825A128}" type="slidenum">
              <a:rPr lang="en-ID" smtClean="0"/>
              <a:t>‹nr.›</a:t>
            </a:fld>
            <a:endParaRPr lang="en-ID"/>
          </a:p>
        </p:txBody>
      </p:sp>
    </p:spTree>
    <p:extLst>
      <p:ext uri="{BB962C8B-B14F-4D97-AF65-F5344CB8AC3E}">
        <p14:creationId xmlns:p14="http://schemas.microsoft.com/office/powerpoint/2010/main" val="807000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44ED-FEF4-4E93-B927-2BD1F92DE695}"/>
              </a:ext>
            </a:extLst>
          </p:cNvPr>
          <p:cNvSpPr>
            <a:spLocks noGrp="1"/>
          </p:cNvSpPr>
          <p:nvPr>
            <p:ph type="ctrTitle"/>
          </p:nvPr>
        </p:nvSpPr>
        <p:spPr>
          <a:xfrm>
            <a:off x="5251011" y="730647"/>
            <a:ext cx="9144000" cy="911458"/>
          </a:xfrm>
        </p:spPr>
        <p:txBody>
          <a:bodyPr anchor="ctr">
            <a:normAutofit/>
          </a:bodyPr>
          <a:lstStyle>
            <a:lvl1pPr algn="l">
              <a:defRPr sz="4800"/>
            </a:lvl1pPr>
          </a:lstStyle>
          <a:p>
            <a:r>
              <a:rPr lang="en-US"/>
              <a:t>Click to edit Master title style</a:t>
            </a:r>
            <a:endParaRPr lang="en-ID"/>
          </a:p>
        </p:txBody>
      </p:sp>
      <p:sp>
        <p:nvSpPr>
          <p:cNvPr id="4" name="Date Placeholder 3">
            <a:extLst>
              <a:ext uri="{FF2B5EF4-FFF2-40B4-BE49-F238E27FC236}">
                <a16:creationId xmlns:a16="http://schemas.microsoft.com/office/drawing/2014/main" id="{8BEC2C9C-1977-4721-9A72-74D6249A203E}"/>
              </a:ext>
            </a:extLst>
          </p:cNvPr>
          <p:cNvSpPr>
            <a:spLocks noGrp="1"/>
          </p:cNvSpPr>
          <p:nvPr>
            <p:ph type="dt" sz="half" idx="10"/>
          </p:nvPr>
        </p:nvSpPr>
        <p:spPr/>
        <p:txBody>
          <a:bodyPr/>
          <a:lstStyle/>
          <a:p>
            <a:fld id="{2A22D498-02BC-4243-81D7-0D55F5BD5494}" type="datetimeFigureOut">
              <a:rPr lang="en-ID" smtClean="0"/>
              <a:t>16/05/2023</a:t>
            </a:fld>
            <a:endParaRPr lang="en-ID"/>
          </a:p>
        </p:txBody>
      </p:sp>
      <p:sp>
        <p:nvSpPr>
          <p:cNvPr id="5" name="Footer Placeholder 4">
            <a:extLst>
              <a:ext uri="{FF2B5EF4-FFF2-40B4-BE49-F238E27FC236}">
                <a16:creationId xmlns:a16="http://schemas.microsoft.com/office/drawing/2014/main" id="{A86B645D-270F-4676-82DE-C308FA93323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361546A-B2EF-4C45-8359-8F99289D652B}"/>
              </a:ext>
            </a:extLst>
          </p:cNvPr>
          <p:cNvSpPr>
            <a:spLocks noGrp="1"/>
          </p:cNvSpPr>
          <p:nvPr>
            <p:ph type="sldNum" sz="quarter" idx="12"/>
          </p:nvPr>
        </p:nvSpPr>
        <p:spPr/>
        <p:txBody>
          <a:bodyPr/>
          <a:lstStyle/>
          <a:p>
            <a:fld id="{40300C66-261C-47C6-A11E-3C242825A128}" type="slidenum">
              <a:rPr lang="en-ID" smtClean="0"/>
              <a:t>‹nr.›</a:t>
            </a:fld>
            <a:endParaRPr lang="en-ID"/>
          </a:p>
        </p:txBody>
      </p:sp>
      <p:sp>
        <p:nvSpPr>
          <p:cNvPr id="8" name="Picture Placeholder 7">
            <a:extLst>
              <a:ext uri="{FF2B5EF4-FFF2-40B4-BE49-F238E27FC236}">
                <a16:creationId xmlns:a16="http://schemas.microsoft.com/office/drawing/2014/main" id="{F1D0CAD4-BD18-42C3-B6DE-C175837A5F92}"/>
              </a:ext>
            </a:extLst>
          </p:cNvPr>
          <p:cNvSpPr>
            <a:spLocks noGrp="1"/>
          </p:cNvSpPr>
          <p:nvPr>
            <p:ph type="pic" sz="quarter" idx="13"/>
          </p:nvPr>
        </p:nvSpPr>
        <p:spPr>
          <a:xfrm>
            <a:off x="1108075" y="958851"/>
            <a:ext cx="3184526" cy="4565650"/>
          </a:xfrm>
          <a:prstGeom prst="roundRect">
            <a:avLst>
              <a:gd name="adj" fmla="val 1048"/>
            </a:avLst>
          </a:prstGeom>
          <a:solidFill>
            <a:schemeClr val="bg2">
              <a:lumMod val="75000"/>
            </a:schemeClr>
          </a:solidFill>
        </p:spPr>
        <p:txBody>
          <a:bodyPr/>
          <a:lstStyle/>
          <a:p>
            <a:endParaRPr lang="en-ID"/>
          </a:p>
        </p:txBody>
      </p:sp>
    </p:spTree>
    <p:extLst>
      <p:ext uri="{BB962C8B-B14F-4D97-AF65-F5344CB8AC3E}">
        <p14:creationId xmlns:p14="http://schemas.microsoft.com/office/powerpoint/2010/main" val="3114372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44ED-FEF4-4E93-B927-2BD1F92DE695}"/>
              </a:ext>
            </a:extLst>
          </p:cNvPr>
          <p:cNvSpPr>
            <a:spLocks noGrp="1"/>
          </p:cNvSpPr>
          <p:nvPr>
            <p:ph type="ctrTitle"/>
          </p:nvPr>
        </p:nvSpPr>
        <p:spPr>
          <a:xfrm>
            <a:off x="314325" y="339727"/>
            <a:ext cx="9144000" cy="911458"/>
          </a:xfrm>
        </p:spPr>
        <p:txBody>
          <a:bodyPr anchor="ctr">
            <a:normAutofit/>
          </a:bodyPr>
          <a:lstStyle>
            <a:lvl1pPr algn="ctr">
              <a:defRPr sz="4800"/>
            </a:lvl1pPr>
          </a:lstStyle>
          <a:p>
            <a:r>
              <a:rPr lang="en-US"/>
              <a:t>Click to edit Master title style</a:t>
            </a:r>
            <a:endParaRPr lang="en-ID"/>
          </a:p>
        </p:txBody>
      </p:sp>
      <p:sp>
        <p:nvSpPr>
          <p:cNvPr id="4" name="Date Placeholder 3">
            <a:extLst>
              <a:ext uri="{FF2B5EF4-FFF2-40B4-BE49-F238E27FC236}">
                <a16:creationId xmlns:a16="http://schemas.microsoft.com/office/drawing/2014/main" id="{8BEC2C9C-1977-4721-9A72-74D6249A203E}"/>
              </a:ext>
            </a:extLst>
          </p:cNvPr>
          <p:cNvSpPr>
            <a:spLocks noGrp="1"/>
          </p:cNvSpPr>
          <p:nvPr>
            <p:ph type="dt" sz="half" idx="10"/>
          </p:nvPr>
        </p:nvSpPr>
        <p:spPr/>
        <p:txBody>
          <a:bodyPr/>
          <a:lstStyle/>
          <a:p>
            <a:fld id="{2A22D498-02BC-4243-81D7-0D55F5BD5494}" type="datetimeFigureOut">
              <a:rPr lang="en-ID" smtClean="0"/>
              <a:t>16/05/2023</a:t>
            </a:fld>
            <a:endParaRPr lang="en-ID"/>
          </a:p>
        </p:txBody>
      </p:sp>
      <p:sp>
        <p:nvSpPr>
          <p:cNvPr id="5" name="Footer Placeholder 4">
            <a:extLst>
              <a:ext uri="{FF2B5EF4-FFF2-40B4-BE49-F238E27FC236}">
                <a16:creationId xmlns:a16="http://schemas.microsoft.com/office/drawing/2014/main" id="{A86B645D-270F-4676-82DE-C308FA93323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361546A-B2EF-4C45-8359-8F99289D652B}"/>
              </a:ext>
            </a:extLst>
          </p:cNvPr>
          <p:cNvSpPr>
            <a:spLocks noGrp="1"/>
          </p:cNvSpPr>
          <p:nvPr>
            <p:ph type="sldNum" sz="quarter" idx="12"/>
          </p:nvPr>
        </p:nvSpPr>
        <p:spPr/>
        <p:txBody>
          <a:bodyPr/>
          <a:lstStyle/>
          <a:p>
            <a:fld id="{40300C66-261C-47C6-A11E-3C242825A128}" type="slidenum">
              <a:rPr lang="en-ID" smtClean="0"/>
              <a:t>‹nr.›</a:t>
            </a:fld>
            <a:endParaRPr lang="en-ID"/>
          </a:p>
        </p:txBody>
      </p:sp>
      <p:sp>
        <p:nvSpPr>
          <p:cNvPr id="7" name="Picture Placeholder 6">
            <a:extLst>
              <a:ext uri="{FF2B5EF4-FFF2-40B4-BE49-F238E27FC236}">
                <a16:creationId xmlns:a16="http://schemas.microsoft.com/office/drawing/2014/main" id="{995B119B-9260-48C5-814D-8F41A41DDD13}"/>
              </a:ext>
            </a:extLst>
          </p:cNvPr>
          <p:cNvSpPr>
            <a:spLocks noGrp="1"/>
          </p:cNvSpPr>
          <p:nvPr>
            <p:ph type="pic" sz="quarter" idx="15"/>
          </p:nvPr>
        </p:nvSpPr>
        <p:spPr>
          <a:xfrm>
            <a:off x="8788400" y="0"/>
            <a:ext cx="3403600" cy="6858000"/>
          </a:xfrm>
          <a:custGeom>
            <a:avLst/>
            <a:gdLst>
              <a:gd name="connsiteX0" fmla="*/ 0 w 3276600"/>
              <a:gd name="connsiteY0" fmla="*/ 0 h 6858000"/>
              <a:gd name="connsiteX1" fmla="*/ 3276600 w 3276600"/>
              <a:gd name="connsiteY1" fmla="*/ 0 h 6858000"/>
              <a:gd name="connsiteX2" fmla="*/ 3276600 w 3276600"/>
              <a:gd name="connsiteY2" fmla="*/ 6858000 h 6858000"/>
              <a:gd name="connsiteX3" fmla="*/ 0 w 3276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276600" h="6858000">
                <a:moveTo>
                  <a:pt x="0" y="0"/>
                </a:moveTo>
                <a:lnTo>
                  <a:pt x="3276600" y="0"/>
                </a:lnTo>
                <a:lnTo>
                  <a:pt x="3276600" y="6858000"/>
                </a:lnTo>
                <a:lnTo>
                  <a:pt x="0" y="6858000"/>
                </a:lnTo>
                <a:close/>
              </a:path>
            </a:pathLst>
          </a:custGeom>
          <a:solidFill>
            <a:schemeClr val="bg2">
              <a:lumMod val="75000"/>
            </a:schemeClr>
          </a:solidFill>
        </p:spPr>
        <p:txBody>
          <a:bodyPr wrap="square">
            <a:noAutofit/>
          </a:bodyPr>
          <a:lstStyle/>
          <a:p>
            <a:endParaRPr lang="en-ID"/>
          </a:p>
        </p:txBody>
      </p:sp>
      <p:sp>
        <p:nvSpPr>
          <p:cNvPr id="8" name="Picture Placeholder 7">
            <a:extLst>
              <a:ext uri="{FF2B5EF4-FFF2-40B4-BE49-F238E27FC236}">
                <a16:creationId xmlns:a16="http://schemas.microsoft.com/office/drawing/2014/main" id="{7E9A5E19-FF76-46D6-8388-93117095E91A}"/>
              </a:ext>
            </a:extLst>
          </p:cNvPr>
          <p:cNvSpPr>
            <a:spLocks noGrp="1"/>
          </p:cNvSpPr>
          <p:nvPr>
            <p:ph type="pic" sz="quarter" idx="14"/>
          </p:nvPr>
        </p:nvSpPr>
        <p:spPr>
          <a:xfrm>
            <a:off x="5232400" y="0"/>
            <a:ext cx="3403600" cy="6858000"/>
          </a:xfrm>
          <a:custGeom>
            <a:avLst/>
            <a:gdLst>
              <a:gd name="connsiteX0" fmla="*/ 0 w 3276600"/>
              <a:gd name="connsiteY0" fmla="*/ 0 h 6858000"/>
              <a:gd name="connsiteX1" fmla="*/ 3276600 w 3276600"/>
              <a:gd name="connsiteY1" fmla="*/ 0 h 6858000"/>
              <a:gd name="connsiteX2" fmla="*/ 3276600 w 3276600"/>
              <a:gd name="connsiteY2" fmla="*/ 6858000 h 6858000"/>
              <a:gd name="connsiteX3" fmla="*/ 0 w 3276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276600" h="6858000">
                <a:moveTo>
                  <a:pt x="0" y="0"/>
                </a:moveTo>
                <a:lnTo>
                  <a:pt x="3276600" y="0"/>
                </a:lnTo>
                <a:lnTo>
                  <a:pt x="3276600" y="6858000"/>
                </a:lnTo>
                <a:lnTo>
                  <a:pt x="0" y="6858000"/>
                </a:lnTo>
                <a:close/>
              </a:path>
            </a:pathLst>
          </a:custGeom>
          <a:solidFill>
            <a:schemeClr val="bg2">
              <a:lumMod val="75000"/>
            </a:schemeClr>
          </a:solidFill>
        </p:spPr>
        <p:txBody>
          <a:bodyPr wrap="square">
            <a:noAutofit/>
          </a:bodyPr>
          <a:lstStyle/>
          <a:p>
            <a:endParaRPr lang="en-ID"/>
          </a:p>
        </p:txBody>
      </p:sp>
      <p:sp>
        <p:nvSpPr>
          <p:cNvPr id="9" name="Picture Placeholder 8">
            <a:extLst>
              <a:ext uri="{FF2B5EF4-FFF2-40B4-BE49-F238E27FC236}">
                <a16:creationId xmlns:a16="http://schemas.microsoft.com/office/drawing/2014/main" id="{64869511-6B4F-4E39-9BD9-E0D00C8777FD}"/>
              </a:ext>
            </a:extLst>
          </p:cNvPr>
          <p:cNvSpPr>
            <a:spLocks noGrp="1"/>
          </p:cNvSpPr>
          <p:nvPr>
            <p:ph type="pic" sz="quarter" idx="13"/>
          </p:nvPr>
        </p:nvSpPr>
        <p:spPr>
          <a:xfrm>
            <a:off x="0" y="4102100"/>
            <a:ext cx="5080000" cy="2755900"/>
          </a:xfrm>
          <a:custGeom>
            <a:avLst/>
            <a:gdLst>
              <a:gd name="connsiteX0" fmla="*/ 0 w 5080000"/>
              <a:gd name="connsiteY0" fmla="*/ 0 h 2755900"/>
              <a:gd name="connsiteX1" fmla="*/ 5080000 w 5080000"/>
              <a:gd name="connsiteY1" fmla="*/ 0 h 2755900"/>
              <a:gd name="connsiteX2" fmla="*/ 5080000 w 5080000"/>
              <a:gd name="connsiteY2" fmla="*/ 2755900 h 2755900"/>
              <a:gd name="connsiteX3" fmla="*/ 0 w 5080000"/>
              <a:gd name="connsiteY3" fmla="*/ 2755900 h 2755900"/>
            </a:gdLst>
            <a:ahLst/>
            <a:cxnLst>
              <a:cxn ang="0">
                <a:pos x="connsiteX0" y="connsiteY0"/>
              </a:cxn>
              <a:cxn ang="0">
                <a:pos x="connsiteX1" y="connsiteY1"/>
              </a:cxn>
              <a:cxn ang="0">
                <a:pos x="connsiteX2" y="connsiteY2"/>
              </a:cxn>
              <a:cxn ang="0">
                <a:pos x="connsiteX3" y="connsiteY3"/>
              </a:cxn>
            </a:cxnLst>
            <a:rect l="l" t="t" r="r" b="b"/>
            <a:pathLst>
              <a:path w="5080000" h="2755900">
                <a:moveTo>
                  <a:pt x="0" y="0"/>
                </a:moveTo>
                <a:lnTo>
                  <a:pt x="5080000" y="0"/>
                </a:lnTo>
                <a:lnTo>
                  <a:pt x="5080000" y="2755900"/>
                </a:lnTo>
                <a:lnTo>
                  <a:pt x="0" y="2755900"/>
                </a:lnTo>
                <a:close/>
              </a:path>
            </a:pathLst>
          </a:custGeom>
          <a:solidFill>
            <a:schemeClr val="bg2">
              <a:lumMod val="75000"/>
            </a:schemeClr>
          </a:solidFill>
        </p:spPr>
        <p:txBody>
          <a:bodyPr wrap="square">
            <a:noAutofit/>
          </a:bodyPr>
          <a:lstStyle/>
          <a:p>
            <a:endParaRPr lang="en-ID"/>
          </a:p>
        </p:txBody>
      </p:sp>
    </p:spTree>
    <p:extLst>
      <p:ext uri="{BB962C8B-B14F-4D97-AF65-F5344CB8AC3E}">
        <p14:creationId xmlns:p14="http://schemas.microsoft.com/office/powerpoint/2010/main" val="4105740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11FD37E-B3D8-4ADE-B077-1922E6DB93EC}"/>
              </a:ext>
            </a:extLst>
          </p:cNvPr>
          <p:cNvSpPr>
            <a:spLocks noGrp="1"/>
          </p:cNvSpPr>
          <p:nvPr>
            <p:ph type="pic" sz="quarter" idx="13"/>
          </p:nvPr>
        </p:nvSpPr>
        <p:spPr>
          <a:xfrm>
            <a:off x="0" y="0"/>
            <a:ext cx="12192000" cy="6858000"/>
          </a:xfrm>
          <a:solidFill>
            <a:schemeClr val="bg2">
              <a:lumMod val="75000"/>
            </a:schemeClr>
          </a:solidFill>
        </p:spPr>
        <p:txBody>
          <a:bodyPr/>
          <a:lstStyle/>
          <a:p>
            <a:endParaRPr lang="en-ID"/>
          </a:p>
        </p:txBody>
      </p:sp>
      <p:sp>
        <p:nvSpPr>
          <p:cNvPr id="25" name="Picture Placeholder 24">
            <a:extLst>
              <a:ext uri="{FF2B5EF4-FFF2-40B4-BE49-F238E27FC236}">
                <a16:creationId xmlns:a16="http://schemas.microsoft.com/office/drawing/2014/main" id="{7B700EB0-C1B7-4C34-8FAC-313C55A93F7F}"/>
              </a:ext>
            </a:extLst>
          </p:cNvPr>
          <p:cNvSpPr>
            <a:spLocks noGrp="1"/>
          </p:cNvSpPr>
          <p:nvPr>
            <p:ph type="pic" sz="quarter" idx="18"/>
          </p:nvPr>
        </p:nvSpPr>
        <p:spPr>
          <a:xfrm>
            <a:off x="1081932" y="1337523"/>
            <a:ext cx="1586683" cy="2162821"/>
          </a:xfrm>
          <a:custGeom>
            <a:avLst/>
            <a:gdLst>
              <a:gd name="connsiteX0" fmla="*/ 722163 w 1586683"/>
              <a:gd name="connsiteY0" fmla="*/ 0 h 2162821"/>
              <a:gd name="connsiteX1" fmla="*/ 891927 w 1586683"/>
              <a:gd name="connsiteY1" fmla="*/ 829500 h 2162821"/>
              <a:gd name="connsiteX2" fmla="*/ 779035 w 1586683"/>
              <a:gd name="connsiteY2" fmla="*/ 886 h 2162821"/>
              <a:gd name="connsiteX3" fmla="*/ 858177 w 1586683"/>
              <a:gd name="connsiteY3" fmla="*/ 8104 h 2162821"/>
              <a:gd name="connsiteX4" fmla="*/ 1184426 w 1586683"/>
              <a:gd name="connsiteY4" fmla="*/ 106309 h 2162821"/>
              <a:gd name="connsiteX5" fmla="*/ 1556826 w 1586683"/>
              <a:gd name="connsiteY5" fmla="*/ 577633 h 2162821"/>
              <a:gd name="connsiteX6" fmla="*/ 1486947 w 1586683"/>
              <a:gd name="connsiteY6" fmla="*/ 1174244 h 2162821"/>
              <a:gd name="connsiteX7" fmla="*/ 1409564 w 1586683"/>
              <a:gd name="connsiteY7" fmla="*/ 1315244 h 2162821"/>
              <a:gd name="connsiteX8" fmla="*/ 1346006 w 1586683"/>
              <a:gd name="connsiteY8" fmla="*/ 1455881 h 2162821"/>
              <a:gd name="connsiteX9" fmla="*/ 1333950 w 1586683"/>
              <a:gd name="connsiteY9" fmla="*/ 1483970 h 2162821"/>
              <a:gd name="connsiteX10" fmla="*/ 1273784 w 1586683"/>
              <a:gd name="connsiteY10" fmla="*/ 1637835 h 2162821"/>
              <a:gd name="connsiteX11" fmla="*/ 1109032 w 1586683"/>
              <a:gd name="connsiteY11" fmla="*/ 2162821 h 2162821"/>
              <a:gd name="connsiteX12" fmla="*/ 886702 w 1586683"/>
              <a:gd name="connsiteY12" fmla="*/ 2027705 h 2162821"/>
              <a:gd name="connsiteX13" fmla="*/ 810754 w 1586683"/>
              <a:gd name="connsiteY13" fmla="*/ 1977969 h 2162821"/>
              <a:gd name="connsiteX14" fmla="*/ 787832 w 1586683"/>
              <a:gd name="connsiteY14" fmla="*/ 1962957 h 2162821"/>
              <a:gd name="connsiteX15" fmla="*/ 780666 w 1586683"/>
              <a:gd name="connsiteY15" fmla="*/ 1958264 h 2162821"/>
              <a:gd name="connsiteX16" fmla="*/ 399359 w 1586683"/>
              <a:gd name="connsiteY16" fmla="*/ 1653538 h 2162821"/>
              <a:gd name="connsiteX17" fmla="*/ 342432 w 1586683"/>
              <a:gd name="connsiteY17" fmla="*/ 1594477 h 2162821"/>
              <a:gd name="connsiteX18" fmla="*/ 282416 w 1586683"/>
              <a:gd name="connsiteY18" fmla="*/ 1525773 h 2162821"/>
              <a:gd name="connsiteX19" fmla="*/ 275150 w 1586683"/>
              <a:gd name="connsiteY19" fmla="*/ 1517343 h 2162821"/>
              <a:gd name="connsiteX20" fmla="*/ 72 w 1586683"/>
              <a:gd name="connsiteY20" fmla="*/ 746460 h 2162821"/>
              <a:gd name="connsiteX21" fmla="*/ 101751 w 1586683"/>
              <a:gd name="connsiteY21" fmla="*/ 363685 h 2162821"/>
              <a:gd name="connsiteX22" fmla="*/ 519800 w 1586683"/>
              <a:gd name="connsiteY22" fmla="*/ 28662 h 2162821"/>
              <a:gd name="connsiteX23" fmla="*/ 519689 w 1586683"/>
              <a:gd name="connsiteY23" fmla="*/ 28327 h 2162821"/>
              <a:gd name="connsiteX24" fmla="*/ 688363 w 1586683"/>
              <a:gd name="connsiteY24" fmla="*/ 88 h 216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86683" h="2162821">
                <a:moveTo>
                  <a:pt x="722163" y="0"/>
                </a:moveTo>
                <a:cubicBezTo>
                  <a:pt x="697770" y="282931"/>
                  <a:pt x="732872" y="432203"/>
                  <a:pt x="891927" y="829500"/>
                </a:cubicBezTo>
                <a:cubicBezTo>
                  <a:pt x="900274" y="820711"/>
                  <a:pt x="681294" y="250452"/>
                  <a:pt x="779035" y="886"/>
                </a:cubicBezTo>
                <a:lnTo>
                  <a:pt x="858177" y="8104"/>
                </a:lnTo>
                <a:cubicBezTo>
                  <a:pt x="953347" y="21306"/>
                  <a:pt x="1063186" y="50597"/>
                  <a:pt x="1184426" y="106309"/>
                </a:cubicBezTo>
                <a:cubicBezTo>
                  <a:pt x="1373627" y="212008"/>
                  <a:pt x="1502083" y="384380"/>
                  <a:pt x="1556826" y="577633"/>
                </a:cubicBezTo>
                <a:cubicBezTo>
                  <a:pt x="1611569" y="770887"/>
                  <a:pt x="1592599" y="985021"/>
                  <a:pt x="1486947" y="1174244"/>
                </a:cubicBezTo>
                <a:cubicBezTo>
                  <a:pt x="1460326" y="1217138"/>
                  <a:pt x="1434456" y="1264755"/>
                  <a:pt x="1409564" y="1315244"/>
                </a:cubicBezTo>
                <a:lnTo>
                  <a:pt x="1346006" y="1455881"/>
                </a:lnTo>
                <a:lnTo>
                  <a:pt x="1333950" y="1483970"/>
                </a:lnTo>
                <a:lnTo>
                  <a:pt x="1273784" y="1637835"/>
                </a:lnTo>
                <a:cubicBezTo>
                  <a:pt x="1173465" y="1910702"/>
                  <a:pt x="1109032" y="2162821"/>
                  <a:pt x="1109032" y="2162821"/>
                </a:cubicBezTo>
                <a:cubicBezTo>
                  <a:pt x="1033036" y="2118351"/>
                  <a:pt x="958663" y="2073491"/>
                  <a:pt x="886702" y="2027705"/>
                </a:cubicBezTo>
                <a:lnTo>
                  <a:pt x="810754" y="1977969"/>
                </a:lnTo>
                <a:lnTo>
                  <a:pt x="787832" y="1962957"/>
                </a:lnTo>
                <a:lnTo>
                  <a:pt x="780666" y="1958264"/>
                </a:lnTo>
                <a:cubicBezTo>
                  <a:pt x="639791" y="1863109"/>
                  <a:pt x="510488" y="1763029"/>
                  <a:pt x="399359" y="1653538"/>
                </a:cubicBezTo>
                <a:lnTo>
                  <a:pt x="342432" y="1594477"/>
                </a:lnTo>
                <a:lnTo>
                  <a:pt x="282416" y="1525773"/>
                </a:lnTo>
                <a:lnTo>
                  <a:pt x="275150" y="1517343"/>
                </a:lnTo>
                <a:cubicBezTo>
                  <a:pt x="103188" y="1305413"/>
                  <a:pt x="-1337" y="1057175"/>
                  <a:pt x="72" y="746460"/>
                </a:cubicBezTo>
                <a:cubicBezTo>
                  <a:pt x="-1801" y="611953"/>
                  <a:pt x="33370" y="479527"/>
                  <a:pt x="101751" y="363685"/>
                </a:cubicBezTo>
                <a:cubicBezTo>
                  <a:pt x="194662" y="203968"/>
                  <a:pt x="343679" y="84548"/>
                  <a:pt x="519800" y="28662"/>
                </a:cubicBezTo>
                <a:cubicBezTo>
                  <a:pt x="519762" y="28550"/>
                  <a:pt x="519726" y="28438"/>
                  <a:pt x="519689" y="28327"/>
                </a:cubicBezTo>
                <a:cubicBezTo>
                  <a:pt x="556889" y="16602"/>
                  <a:pt x="614203" y="3744"/>
                  <a:pt x="688363" y="88"/>
                </a:cubicBezTo>
                <a:close/>
              </a:path>
            </a:pathLst>
          </a:custGeom>
          <a:solidFill>
            <a:schemeClr val="bg2">
              <a:lumMod val="65000"/>
            </a:schemeClr>
          </a:solidFill>
        </p:spPr>
        <p:txBody>
          <a:bodyPr wrap="square">
            <a:noAutofit/>
          </a:bodyPr>
          <a:lstStyle/>
          <a:p>
            <a:endParaRPr lang="en-ID"/>
          </a:p>
        </p:txBody>
      </p:sp>
      <p:sp>
        <p:nvSpPr>
          <p:cNvPr id="24" name="Picture Placeholder 23">
            <a:extLst>
              <a:ext uri="{FF2B5EF4-FFF2-40B4-BE49-F238E27FC236}">
                <a16:creationId xmlns:a16="http://schemas.microsoft.com/office/drawing/2014/main" id="{50EC126E-D530-47F6-AF34-09D8D262D7CF}"/>
              </a:ext>
            </a:extLst>
          </p:cNvPr>
          <p:cNvSpPr>
            <a:spLocks noGrp="1"/>
          </p:cNvSpPr>
          <p:nvPr>
            <p:ph type="pic" sz="quarter" idx="20"/>
          </p:nvPr>
        </p:nvSpPr>
        <p:spPr>
          <a:xfrm>
            <a:off x="4479394" y="4447830"/>
            <a:ext cx="2540391" cy="2201676"/>
          </a:xfrm>
          <a:custGeom>
            <a:avLst/>
            <a:gdLst>
              <a:gd name="connsiteX0" fmla="*/ 1052159 w 2540391"/>
              <a:gd name="connsiteY0" fmla="*/ 93 h 2201676"/>
              <a:gd name="connsiteX1" fmla="*/ 1613426 w 2540391"/>
              <a:gd name="connsiteY1" fmla="*/ 160934 h 2201676"/>
              <a:gd name="connsiteX2" fmla="*/ 2057964 w 2540391"/>
              <a:gd name="connsiteY2" fmla="*/ 799435 h 2201676"/>
              <a:gd name="connsiteX3" fmla="*/ 2104004 w 2540391"/>
              <a:gd name="connsiteY3" fmla="*/ 1002602 h 2201676"/>
              <a:gd name="connsiteX4" fmla="*/ 2163137 w 2540391"/>
              <a:gd name="connsiteY4" fmla="*/ 1193545 h 2201676"/>
              <a:gd name="connsiteX5" fmla="*/ 2175567 w 2540391"/>
              <a:gd name="connsiteY5" fmla="*/ 1231134 h 2201676"/>
              <a:gd name="connsiteX6" fmla="*/ 2249348 w 2540391"/>
              <a:gd name="connsiteY6" fmla="*/ 1431991 h 2201676"/>
              <a:gd name="connsiteX7" fmla="*/ 2540391 w 2540391"/>
              <a:gd name="connsiteY7" fmla="*/ 2082507 h 2201676"/>
              <a:gd name="connsiteX8" fmla="*/ 2208789 w 2540391"/>
              <a:gd name="connsiteY8" fmla="*/ 2142403 h 2201676"/>
              <a:gd name="connsiteX9" fmla="*/ 2092441 w 2540391"/>
              <a:gd name="connsiteY9" fmla="*/ 2159392 h 2201676"/>
              <a:gd name="connsiteX10" fmla="*/ 2057324 w 2540391"/>
              <a:gd name="connsiteY10" fmla="*/ 2164518 h 2201676"/>
              <a:gd name="connsiteX11" fmla="*/ 2046346 w 2540391"/>
              <a:gd name="connsiteY11" fmla="*/ 2166121 h 2201676"/>
              <a:gd name="connsiteX12" fmla="*/ 1414952 w 2540391"/>
              <a:gd name="connsiteY12" fmla="*/ 2198066 h 2201676"/>
              <a:gd name="connsiteX13" fmla="*/ 1309040 w 2540391"/>
              <a:gd name="connsiteY13" fmla="*/ 2189679 h 2201676"/>
              <a:gd name="connsiteX14" fmla="*/ 1191851 w 2540391"/>
              <a:gd name="connsiteY14" fmla="*/ 2174595 h 2201676"/>
              <a:gd name="connsiteX15" fmla="*/ 1177567 w 2540391"/>
              <a:gd name="connsiteY15" fmla="*/ 2172662 h 2201676"/>
              <a:gd name="connsiteX16" fmla="*/ 248901 w 2540391"/>
              <a:gd name="connsiteY16" fmla="*/ 1661384 h 2201676"/>
              <a:gd name="connsiteX17" fmla="*/ 18812 w 2540391"/>
              <a:gd name="connsiteY17" fmla="*/ 1202921 h 2201676"/>
              <a:gd name="connsiteX18" fmla="*/ 136492 w 2540391"/>
              <a:gd name="connsiteY18" fmla="*/ 519099 h 2201676"/>
              <a:gd name="connsiteX19" fmla="*/ 136097 w 2540391"/>
              <a:gd name="connsiteY19" fmla="*/ 518870 h 2201676"/>
              <a:gd name="connsiteX20" fmla="*/ 275403 w 2540391"/>
              <a:gd name="connsiteY20" fmla="*/ 346652 h 2201676"/>
              <a:gd name="connsiteX21" fmla="*/ 308102 w 2540391"/>
              <a:gd name="connsiteY21" fmla="*/ 317543 h 2201676"/>
              <a:gd name="connsiteX22" fmla="*/ 1184985 w 2540391"/>
              <a:gd name="connsiteY22" fmla="*/ 976088 h 2201676"/>
              <a:gd name="connsiteX23" fmla="*/ 364008 w 2540391"/>
              <a:gd name="connsiteY23" fmla="*/ 269567 h 2201676"/>
              <a:gd name="connsiteX24" fmla="*/ 446945 w 2540391"/>
              <a:gd name="connsiteY24" fmla="*/ 208608 h 2201676"/>
              <a:gd name="connsiteX25" fmla="*/ 847616 w 2540391"/>
              <a:gd name="connsiteY25" fmla="*/ 23690 h 2201676"/>
              <a:gd name="connsiteX26" fmla="*/ 1052159 w 2540391"/>
              <a:gd name="connsiteY26" fmla="*/ 93 h 2201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540391" h="2201676">
                <a:moveTo>
                  <a:pt x="1052159" y="93"/>
                </a:moveTo>
                <a:cubicBezTo>
                  <a:pt x="1254772" y="-2643"/>
                  <a:pt x="1449158" y="55649"/>
                  <a:pt x="1613426" y="160934"/>
                </a:cubicBezTo>
                <a:cubicBezTo>
                  <a:pt x="1832449" y="301313"/>
                  <a:pt x="1997927" y="525236"/>
                  <a:pt x="2057964" y="799435"/>
                </a:cubicBezTo>
                <a:cubicBezTo>
                  <a:pt x="2068983" y="863886"/>
                  <a:pt x="2084787" y="932272"/>
                  <a:pt x="2104004" y="1002602"/>
                </a:cubicBezTo>
                <a:lnTo>
                  <a:pt x="2163137" y="1193545"/>
                </a:lnTo>
                <a:lnTo>
                  <a:pt x="2175567" y="1231134"/>
                </a:lnTo>
                <a:lnTo>
                  <a:pt x="2249348" y="1431991"/>
                </a:lnTo>
                <a:cubicBezTo>
                  <a:pt x="2386379" y="1782715"/>
                  <a:pt x="2540391" y="2082507"/>
                  <a:pt x="2540391" y="2082507"/>
                </a:cubicBezTo>
                <a:cubicBezTo>
                  <a:pt x="2428516" y="2104644"/>
                  <a:pt x="2317881" y="2125008"/>
                  <a:pt x="2208789" y="2142403"/>
                </a:cubicBezTo>
                <a:lnTo>
                  <a:pt x="2092441" y="2159392"/>
                </a:lnTo>
                <a:lnTo>
                  <a:pt x="2057324" y="2164518"/>
                </a:lnTo>
                <a:lnTo>
                  <a:pt x="2046346" y="2166121"/>
                </a:lnTo>
                <a:cubicBezTo>
                  <a:pt x="1828040" y="2194821"/>
                  <a:pt x="1616726" y="2208809"/>
                  <a:pt x="1414952" y="2198066"/>
                </a:cubicBezTo>
                <a:lnTo>
                  <a:pt x="1309040" y="2189679"/>
                </a:lnTo>
                <a:lnTo>
                  <a:pt x="1191851" y="2174595"/>
                </a:lnTo>
                <a:lnTo>
                  <a:pt x="1177567" y="2172662"/>
                </a:lnTo>
                <a:cubicBezTo>
                  <a:pt x="828846" y="2114825"/>
                  <a:pt x="514338" y="1963876"/>
                  <a:pt x="248901" y="1661384"/>
                </a:cubicBezTo>
                <a:cubicBezTo>
                  <a:pt x="131586" y="1532569"/>
                  <a:pt x="51978" y="1373963"/>
                  <a:pt x="18812" y="1202921"/>
                </a:cubicBezTo>
                <a:cubicBezTo>
                  <a:pt x="-28243" y="968272"/>
                  <a:pt x="13707" y="724521"/>
                  <a:pt x="136492" y="519099"/>
                </a:cubicBezTo>
                <a:cubicBezTo>
                  <a:pt x="136360" y="519023"/>
                  <a:pt x="136229" y="518946"/>
                  <a:pt x="136097" y="518870"/>
                </a:cubicBezTo>
                <a:cubicBezTo>
                  <a:pt x="162100" y="475557"/>
                  <a:pt x="206634" y="413876"/>
                  <a:pt x="275403" y="346652"/>
                </a:cubicBezTo>
                <a:lnTo>
                  <a:pt x="308102" y="317543"/>
                </a:lnTo>
                <a:cubicBezTo>
                  <a:pt x="527395" y="612830"/>
                  <a:pt x="689608" y="727429"/>
                  <a:pt x="1184985" y="976088"/>
                </a:cubicBezTo>
                <a:cubicBezTo>
                  <a:pt x="1185531" y="960398"/>
                  <a:pt x="483531" y="595484"/>
                  <a:pt x="364008" y="269567"/>
                </a:cubicBezTo>
                <a:lnTo>
                  <a:pt x="446945" y="208608"/>
                </a:lnTo>
                <a:cubicBezTo>
                  <a:pt x="550562" y="139690"/>
                  <a:pt x="682218" y="73775"/>
                  <a:pt x="847616" y="23690"/>
                </a:cubicBezTo>
                <a:cubicBezTo>
                  <a:pt x="916170" y="8697"/>
                  <a:pt x="984622" y="1004"/>
                  <a:pt x="1052159" y="93"/>
                </a:cubicBezTo>
                <a:close/>
              </a:path>
            </a:pathLst>
          </a:custGeom>
          <a:solidFill>
            <a:schemeClr val="bg2">
              <a:lumMod val="65000"/>
            </a:schemeClr>
          </a:solidFill>
        </p:spPr>
        <p:txBody>
          <a:bodyPr wrap="square">
            <a:noAutofit/>
          </a:bodyPr>
          <a:lstStyle/>
          <a:p>
            <a:endParaRPr lang="en-ID"/>
          </a:p>
        </p:txBody>
      </p:sp>
      <p:sp>
        <p:nvSpPr>
          <p:cNvPr id="23" name="Picture Placeholder 22">
            <a:extLst>
              <a:ext uri="{FF2B5EF4-FFF2-40B4-BE49-F238E27FC236}">
                <a16:creationId xmlns:a16="http://schemas.microsoft.com/office/drawing/2014/main" id="{E4D6975E-97BF-40BA-A71F-85C6DB58872E}"/>
              </a:ext>
            </a:extLst>
          </p:cNvPr>
          <p:cNvSpPr>
            <a:spLocks noGrp="1"/>
          </p:cNvSpPr>
          <p:nvPr>
            <p:ph type="pic" sz="quarter" idx="19"/>
          </p:nvPr>
        </p:nvSpPr>
        <p:spPr>
          <a:xfrm>
            <a:off x="3028688" y="156982"/>
            <a:ext cx="2150456" cy="1624820"/>
          </a:xfrm>
          <a:custGeom>
            <a:avLst/>
            <a:gdLst>
              <a:gd name="connsiteX0" fmla="*/ 1269088 w 2150456"/>
              <a:gd name="connsiteY0" fmla="*/ 2505 h 1624820"/>
              <a:gd name="connsiteX1" fmla="*/ 1717074 w 2150456"/>
              <a:gd name="connsiteY1" fmla="*/ 101639 h 1624820"/>
              <a:gd name="connsiteX2" fmla="*/ 1970673 w 2150456"/>
              <a:gd name="connsiteY2" fmla="*/ 329171 h 1624820"/>
              <a:gd name="connsiteX3" fmla="*/ 2018010 w 2150456"/>
              <a:gd name="connsiteY3" fmla="*/ 393004 h 1624820"/>
              <a:gd name="connsiteX4" fmla="*/ 1251627 w 2150456"/>
              <a:gd name="connsiteY4" fmla="*/ 727674 h 1624820"/>
              <a:gd name="connsiteX5" fmla="*/ 2048353 w 2150456"/>
              <a:gd name="connsiteY5" fmla="*/ 441113 h 1624820"/>
              <a:gd name="connsiteX6" fmla="*/ 2065863 w 2150456"/>
              <a:gd name="connsiteY6" fmla="*/ 470025 h 1624820"/>
              <a:gd name="connsiteX7" fmla="*/ 2129498 w 2150456"/>
              <a:gd name="connsiteY7" fmla="*/ 628767 h 1624820"/>
              <a:gd name="connsiteX8" fmla="*/ 2129154 w 2150456"/>
              <a:gd name="connsiteY8" fmla="*/ 628846 h 1624820"/>
              <a:gd name="connsiteX9" fmla="*/ 2060525 w 2150456"/>
              <a:gd name="connsiteY9" fmla="*/ 1160161 h 1624820"/>
              <a:gd name="connsiteX10" fmla="*/ 1786526 w 2150456"/>
              <a:gd name="connsiteY10" fmla="*/ 1446132 h 1624820"/>
              <a:gd name="connsiteX11" fmla="*/ 985071 w 2150456"/>
              <a:gd name="connsiteY11" fmla="*/ 1612258 h 1624820"/>
              <a:gd name="connsiteX12" fmla="*/ 974092 w 2150456"/>
              <a:gd name="connsiteY12" fmla="*/ 1610438 h 1624820"/>
              <a:gd name="connsiteX13" fmla="*/ 884194 w 2150456"/>
              <a:gd name="connsiteY13" fmla="*/ 1594926 h 1624820"/>
              <a:gd name="connsiteX14" fmla="*/ 804140 w 2150456"/>
              <a:gd name="connsiteY14" fmla="*/ 1577036 h 1624820"/>
              <a:gd name="connsiteX15" fmla="*/ 345525 w 2150456"/>
              <a:gd name="connsiteY15" fmla="*/ 1409925 h 1624820"/>
              <a:gd name="connsiteX16" fmla="*/ 337789 w 2150456"/>
              <a:gd name="connsiteY16" fmla="*/ 1406246 h 1624820"/>
              <a:gd name="connsiteX17" fmla="*/ 313043 w 2150456"/>
              <a:gd name="connsiteY17" fmla="*/ 1394480 h 1624820"/>
              <a:gd name="connsiteX18" fmla="*/ 231057 w 2150456"/>
              <a:gd name="connsiteY18" fmla="*/ 1355494 h 1624820"/>
              <a:gd name="connsiteX19" fmla="*/ 0 w 2150456"/>
              <a:gd name="connsiteY19" fmla="*/ 1235914 h 1624820"/>
              <a:gd name="connsiteX20" fmla="*/ 362636 w 2150456"/>
              <a:gd name="connsiteY20" fmla="*/ 822092 h 1624820"/>
              <a:gd name="connsiteX21" fmla="*/ 462738 w 2150456"/>
              <a:gd name="connsiteY21" fmla="*/ 690662 h 1624820"/>
              <a:gd name="connsiteX22" fmla="*/ 480455 w 2150456"/>
              <a:gd name="connsiteY22" fmla="*/ 665753 h 1624820"/>
              <a:gd name="connsiteX23" fmla="*/ 567496 w 2150456"/>
              <a:gd name="connsiteY23" fmla="*/ 538308 h 1624820"/>
              <a:gd name="connsiteX24" fmla="*/ 647654 w 2150456"/>
              <a:gd name="connsiteY24" fmla="*/ 398866 h 1624820"/>
              <a:gd name="connsiteX25" fmla="*/ 1120816 w 2150456"/>
              <a:gd name="connsiteY25" fmla="*/ 28806 h 1624820"/>
              <a:gd name="connsiteX26" fmla="*/ 1269088 w 2150456"/>
              <a:gd name="connsiteY26" fmla="*/ 2505 h 162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50456" h="1624820">
                <a:moveTo>
                  <a:pt x="1269088" y="2505"/>
                </a:moveTo>
                <a:cubicBezTo>
                  <a:pt x="1419773" y="-9557"/>
                  <a:pt x="1575550" y="21695"/>
                  <a:pt x="1717074" y="101639"/>
                </a:cubicBezTo>
                <a:cubicBezTo>
                  <a:pt x="1827728" y="176196"/>
                  <a:pt x="1909886" y="254762"/>
                  <a:pt x="1970673" y="329171"/>
                </a:cubicBezTo>
                <a:lnTo>
                  <a:pt x="2018010" y="393004"/>
                </a:lnTo>
                <a:cubicBezTo>
                  <a:pt x="1855725" y="606312"/>
                  <a:pt x="1254790" y="715973"/>
                  <a:pt x="1251627" y="727674"/>
                </a:cubicBezTo>
                <a:cubicBezTo>
                  <a:pt x="1673673" y="656818"/>
                  <a:pt x="1819416" y="609138"/>
                  <a:pt x="2048353" y="441113"/>
                </a:cubicBezTo>
                <a:lnTo>
                  <a:pt x="2065863" y="470025"/>
                </a:lnTo>
                <a:cubicBezTo>
                  <a:pt x="2101321" y="535261"/>
                  <a:pt x="2120158" y="590897"/>
                  <a:pt x="2129498" y="628767"/>
                </a:cubicBezTo>
                <a:cubicBezTo>
                  <a:pt x="2129383" y="628793"/>
                  <a:pt x="2129269" y="628820"/>
                  <a:pt x="2129154" y="628846"/>
                </a:cubicBezTo>
                <a:cubicBezTo>
                  <a:pt x="2173052" y="808331"/>
                  <a:pt x="2148590" y="997722"/>
                  <a:pt x="2060525" y="1160161"/>
                </a:cubicBezTo>
                <a:cubicBezTo>
                  <a:pt x="1997169" y="1278826"/>
                  <a:pt x="1902372" y="1377756"/>
                  <a:pt x="1786526" y="1446132"/>
                </a:cubicBezTo>
                <a:cubicBezTo>
                  <a:pt x="1521903" y="1608983"/>
                  <a:pt x="1255525" y="1648861"/>
                  <a:pt x="985071" y="1612258"/>
                </a:cubicBezTo>
                <a:lnTo>
                  <a:pt x="974092" y="1610438"/>
                </a:lnTo>
                <a:lnTo>
                  <a:pt x="884194" y="1594926"/>
                </a:lnTo>
                <a:lnTo>
                  <a:pt x="804140" y="1577036"/>
                </a:lnTo>
                <a:cubicBezTo>
                  <a:pt x="652818" y="1539091"/>
                  <a:pt x="500078" y="1480731"/>
                  <a:pt x="345525" y="1409925"/>
                </a:cubicBezTo>
                <a:lnTo>
                  <a:pt x="337789" y="1406246"/>
                </a:lnTo>
                <a:lnTo>
                  <a:pt x="313043" y="1394480"/>
                </a:lnTo>
                <a:lnTo>
                  <a:pt x="231057" y="1355494"/>
                </a:lnTo>
                <a:cubicBezTo>
                  <a:pt x="154517" y="1317858"/>
                  <a:pt x="77514" y="1277681"/>
                  <a:pt x="0" y="1235914"/>
                </a:cubicBezTo>
                <a:cubicBezTo>
                  <a:pt x="0" y="1235914"/>
                  <a:pt x="181793" y="1049723"/>
                  <a:pt x="362636" y="822092"/>
                </a:cubicBezTo>
                <a:lnTo>
                  <a:pt x="462738" y="690662"/>
                </a:lnTo>
                <a:lnTo>
                  <a:pt x="480455" y="665753"/>
                </a:lnTo>
                <a:lnTo>
                  <a:pt x="567496" y="538308"/>
                </a:lnTo>
                <a:cubicBezTo>
                  <a:pt x="597664" y="490783"/>
                  <a:pt x="624871" y="443917"/>
                  <a:pt x="647654" y="398866"/>
                </a:cubicBezTo>
                <a:cubicBezTo>
                  <a:pt x="754290" y="210196"/>
                  <a:pt x="927295" y="82593"/>
                  <a:pt x="1120816" y="28806"/>
                </a:cubicBezTo>
                <a:cubicBezTo>
                  <a:pt x="1169197" y="15359"/>
                  <a:pt x="1218860" y="6526"/>
                  <a:pt x="1269088" y="2505"/>
                </a:cubicBezTo>
                <a:close/>
              </a:path>
            </a:pathLst>
          </a:custGeom>
          <a:solidFill>
            <a:schemeClr val="bg2">
              <a:lumMod val="65000"/>
            </a:schemeClr>
          </a:solidFill>
        </p:spPr>
        <p:txBody>
          <a:bodyPr wrap="square">
            <a:noAutofit/>
          </a:bodyPr>
          <a:lstStyle/>
          <a:p>
            <a:endParaRPr lang="en-ID"/>
          </a:p>
        </p:txBody>
      </p:sp>
      <p:sp>
        <p:nvSpPr>
          <p:cNvPr id="22" name="Picture Placeholder 21">
            <a:extLst>
              <a:ext uri="{FF2B5EF4-FFF2-40B4-BE49-F238E27FC236}">
                <a16:creationId xmlns:a16="http://schemas.microsoft.com/office/drawing/2014/main" id="{C31D4BBB-CA21-4B84-B807-FA80F7FD4D12}"/>
              </a:ext>
            </a:extLst>
          </p:cNvPr>
          <p:cNvSpPr>
            <a:spLocks noGrp="1"/>
          </p:cNvSpPr>
          <p:nvPr>
            <p:ph type="pic" sz="quarter" idx="21"/>
          </p:nvPr>
        </p:nvSpPr>
        <p:spPr>
          <a:xfrm>
            <a:off x="1733223" y="1835305"/>
            <a:ext cx="3783800" cy="3285986"/>
          </a:xfrm>
          <a:custGeom>
            <a:avLst/>
            <a:gdLst>
              <a:gd name="connsiteX0" fmla="*/ 2209793 w 3783800"/>
              <a:gd name="connsiteY0" fmla="*/ 81 h 3285986"/>
              <a:gd name="connsiteX1" fmla="*/ 2514968 w 3783800"/>
              <a:gd name="connsiteY1" fmla="*/ 34312 h 3285986"/>
              <a:gd name="connsiteX2" fmla="*/ 3113415 w 3783800"/>
              <a:gd name="connsiteY2" fmla="*/ 308219 h 3285986"/>
              <a:gd name="connsiteX3" fmla="*/ 3237397 w 3783800"/>
              <a:gd name="connsiteY3" fmla="*/ 398744 h 3285986"/>
              <a:gd name="connsiteX4" fmla="*/ 2016290 w 3783800"/>
              <a:gd name="connsiteY4" fmla="*/ 1456341 h 3285986"/>
              <a:gd name="connsiteX5" fmla="*/ 3321003 w 3783800"/>
              <a:gd name="connsiteY5" fmla="*/ 470033 h 3285986"/>
              <a:gd name="connsiteX6" fmla="*/ 3369908 w 3783800"/>
              <a:gd name="connsiteY6" fmla="*/ 513293 h 3285986"/>
              <a:gd name="connsiteX7" fmla="*/ 3578485 w 3783800"/>
              <a:gd name="connsiteY7" fmla="*/ 769489 h 3285986"/>
              <a:gd name="connsiteX8" fmla="*/ 3577896 w 3783800"/>
              <a:gd name="connsiteY8" fmla="*/ 769834 h 3285986"/>
              <a:gd name="connsiteX9" fmla="*/ 3756630 w 3783800"/>
              <a:gd name="connsiteY9" fmla="*/ 1789154 h 3285986"/>
              <a:gd name="connsiteX10" fmla="*/ 3415627 w 3783800"/>
              <a:gd name="connsiteY10" fmla="*/ 2474007 h 3285986"/>
              <a:gd name="connsiteX11" fmla="*/ 2032989 w 3783800"/>
              <a:gd name="connsiteY11" fmla="*/ 3240919 h 3285986"/>
              <a:gd name="connsiteX12" fmla="*/ 2011694 w 3783800"/>
              <a:gd name="connsiteY12" fmla="*/ 3243870 h 3285986"/>
              <a:gd name="connsiteX13" fmla="*/ 1836985 w 3783800"/>
              <a:gd name="connsiteY13" fmla="*/ 3266919 h 3285986"/>
              <a:gd name="connsiteX14" fmla="*/ 1679064 w 3783800"/>
              <a:gd name="connsiteY14" fmla="*/ 3279925 h 3285986"/>
              <a:gd name="connsiteX15" fmla="*/ 737231 w 3783800"/>
              <a:gd name="connsiteY15" fmla="*/ 3235256 h 3285986"/>
              <a:gd name="connsiteX16" fmla="*/ 720850 w 3783800"/>
              <a:gd name="connsiteY16" fmla="*/ 3232917 h 3285986"/>
              <a:gd name="connsiteX17" fmla="*/ 668452 w 3783800"/>
              <a:gd name="connsiteY17" fmla="*/ 3225436 h 3285986"/>
              <a:gd name="connsiteX18" fmla="*/ 494845 w 3783800"/>
              <a:gd name="connsiteY18" fmla="*/ 3200647 h 3285986"/>
              <a:gd name="connsiteX19" fmla="*/ 0 w 3783800"/>
              <a:gd name="connsiteY19" fmla="*/ 3112878 h 3285986"/>
              <a:gd name="connsiteX20" fmla="*/ 431009 w 3783800"/>
              <a:gd name="connsiteY20" fmla="*/ 2141304 h 3285986"/>
              <a:gd name="connsiteX21" fmla="*/ 540102 w 3783800"/>
              <a:gd name="connsiteY21" fmla="*/ 1841392 h 3285986"/>
              <a:gd name="connsiteX22" fmla="*/ 558464 w 3783800"/>
              <a:gd name="connsiteY22" fmla="*/ 1785272 h 3285986"/>
              <a:gd name="connsiteX23" fmla="*/ 645757 w 3783800"/>
              <a:gd name="connsiteY23" fmla="*/ 1500214 h 3285986"/>
              <a:gd name="connsiteX24" fmla="*/ 713465 w 3783800"/>
              <a:gd name="connsiteY24" fmla="*/ 1196987 h 3285986"/>
              <a:gd name="connsiteX25" fmla="*/ 1373458 w 3783800"/>
              <a:gd name="connsiteY25" fmla="*/ 242609 h 3285986"/>
              <a:gd name="connsiteX26" fmla="*/ 2209793 w 3783800"/>
              <a:gd name="connsiteY26" fmla="*/ 81 h 328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783800" h="3285986">
                <a:moveTo>
                  <a:pt x="2209793" y="81"/>
                </a:moveTo>
                <a:cubicBezTo>
                  <a:pt x="2310525" y="1123"/>
                  <a:pt x="2412652" y="12274"/>
                  <a:pt x="2514968" y="34312"/>
                </a:cubicBezTo>
                <a:cubicBezTo>
                  <a:pt x="2761885" y="108232"/>
                  <a:pt x="2958552" y="205919"/>
                  <a:pt x="3113415" y="308219"/>
                </a:cubicBezTo>
                <a:lnTo>
                  <a:pt x="3237397" y="398744"/>
                </a:lnTo>
                <a:cubicBezTo>
                  <a:pt x="3060671" y="885392"/>
                  <a:pt x="2015401" y="1432944"/>
                  <a:pt x="2016290" y="1456341"/>
                </a:cubicBezTo>
                <a:cubicBezTo>
                  <a:pt x="2753941" y="1083149"/>
                  <a:pt x="2995332" y="911468"/>
                  <a:pt x="3321003" y="470033"/>
                </a:cubicBezTo>
                <a:lnTo>
                  <a:pt x="3369908" y="513293"/>
                </a:lnTo>
                <a:cubicBezTo>
                  <a:pt x="3472788" y="613231"/>
                  <a:pt x="3539499" y="705014"/>
                  <a:pt x="3578485" y="769489"/>
                </a:cubicBezTo>
                <a:cubicBezTo>
                  <a:pt x="3578288" y="769604"/>
                  <a:pt x="3578093" y="769719"/>
                  <a:pt x="3577896" y="769834"/>
                </a:cubicBezTo>
                <a:cubicBezTo>
                  <a:pt x="3761991" y="1075628"/>
                  <a:pt x="3825704" y="1438970"/>
                  <a:pt x="3756630" y="1789154"/>
                </a:cubicBezTo>
                <a:cubicBezTo>
                  <a:pt x="3707971" y="2044410"/>
                  <a:pt x="3589988" y="2281336"/>
                  <a:pt x="3415627" y="2474007"/>
                </a:cubicBezTo>
                <a:cubicBezTo>
                  <a:pt x="3021169" y="2926405"/>
                  <a:pt x="2552812" y="3153016"/>
                  <a:pt x="2032989" y="3240919"/>
                </a:cubicBezTo>
                <a:lnTo>
                  <a:pt x="2011694" y="3243870"/>
                </a:lnTo>
                <a:lnTo>
                  <a:pt x="1836985" y="3266919"/>
                </a:lnTo>
                <a:lnTo>
                  <a:pt x="1679064" y="3279925"/>
                </a:lnTo>
                <a:cubicBezTo>
                  <a:pt x="1378182" y="3296898"/>
                  <a:pt x="1062955" y="3277032"/>
                  <a:pt x="737231" y="3235256"/>
                </a:cubicBezTo>
                <a:lnTo>
                  <a:pt x="720850" y="3232917"/>
                </a:lnTo>
                <a:lnTo>
                  <a:pt x="668452" y="3225436"/>
                </a:lnTo>
                <a:lnTo>
                  <a:pt x="494845" y="3200647"/>
                </a:lnTo>
                <a:cubicBezTo>
                  <a:pt x="332059" y="3175217"/>
                  <a:pt x="166958" y="3145367"/>
                  <a:pt x="0" y="3112878"/>
                </a:cubicBezTo>
                <a:cubicBezTo>
                  <a:pt x="0" y="3112878"/>
                  <a:pt x="228288" y="2665032"/>
                  <a:pt x="431009" y="2141304"/>
                </a:cubicBezTo>
                <a:lnTo>
                  <a:pt x="540102" y="1841392"/>
                </a:lnTo>
                <a:lnTo>
                  <a:pt x="558464" y="1785272"/>
                </a:lnTo>
                <a:lnTo>
                  <a:pt x="645757" y="1500214"/>
                </a:lnTo>
                <a:cubicBezTo>
                  <a:pt x="674087" y="1395230"/>
                  <a:pt x="697334" y="1293163"/>
                  <a:pt x="713465" y="1196987"/>
                </a:cubicBezTo>
                <a:cubicBezTo>
                  <a:pt x="801715" y="787753"/>
                  <a:pt x="1047460" y="453008"/>
                  <a:pt x="1373458" y="242609"/>
                </a:cubicBezTo>
                <a:cubicBezTo>
                  <a:pt x="1617957" y="84810"/>
                  <a:pt x="1907597" y="-3044"/>
                  <a:pt x="2209793" y="81"/>
                </a:cubicBezTo>
                <a:close/>
              </a:path>
            </a:pathLst>
          </a:custGeom>
          <a:solidFill>
            <a:schemeClr val="bg2">
              <a:lumMod val="65000"/>
            </a:schemeClr>
          </a:solidFill>
        </p:spPr>
        <p:txBody>
          <a:bodyPr wrap="square">
            <a:noAutofit/>
          </a:bodyPr>
          <a:lstStyle/>
          <a:p>
            <a:endParaRPr lang="en-ID"/>
          </a:p>
        </p:txBody>
      </p:sp>
      <p:sp>
        <p:nvSpPr>
          <p:cNvPr id="2" name="Title 1">
            <a:extLst>
              <a:ext uri="{FF2B5EF4-FFF2-40B4-BE49-F238E27FC236}">
                <a16:creationId xmlns:a16="http://schemas.microsoft.com/office/drawing/2014/main" id="{6D6844ED-FEF4-4E93-B927-2BD1F92DE695}"/>
              </a:ext>
            </a:extLst>
          </p:cNvPr>
          <p:cNvSpPr>
            <a:spLocks noGrp="1"/>
          </p:cNvSpPr>
          <p:nvPr>
            <p:ph type="ctrTitle"/>
          </p:nvPr>
        </p:nvSpPr>
        <p:spPr>
          <a:xfrm>
            <a:off x="7526448" y="1699788"/>
            <a:ext cx="5084652" cy="911458"/>
          </a:xfrm>
        </p:spPr>
        <p:txBody>
          <a:bodyPr anchor="ctr">
            <a:normAutofit/>
          </a:bodyPr>
          <a:lstStyle>
            <a:lvl1pPr algn="l">
              <a:defRPr sz="4800"/>
            </a:lvl1pPr>
          </a:lstStyle>
          <a:p>
            <a:r>
              <a:rPr lang="en-US"/>
              <a:t>Click to edit Master title style</a:t>
            </a:r>
            <a:endParaRPr lang="en-ID"/>
          </a:p>
        </p:txBody>
      </p:sp>
      <p:sp>
        <p:nvSpPr>
          <p:cNvPr id="4" name="Date Placeholder 3">
            <a:extLst>
              <a:ext uri="{FF2B5EF4-FFF2-40B4-BE49-F238E27FC236}">
                <a16:creationId xmlns:a16="http://schemas.microsoft.com/office/drawing/2014/main" id="{8BEC2C9C-1977-4721-9A72-74D6249A203E}"/>
              </a:ext>
            </a:extLst>
          </p:cNvPr>
          <p:cNvSpPr>
            <a:spLocks noGrp="1"/>
          </p:cNvSpPr>
          <p:nvPr>
            <p:ph type="dt" sz="half" idx="10"/>
          </p:nvPr>
        </p:nvSpPr>
        <p:spPr/>
        <p:txBody>
          <a:bodyPr/>
          <a:lstStyle/>
          <a:p>
            <a:fld id="{2A22D498-02BC-4243-81D7-0D55F5BD5494}" type="datetimeFigureOut">
              <a:rPr lang="en-ID" smtClean="0"/>
              <a:t>16/05/2023</a:t>
            </a:fld>
            <a:endParaRPr lang="en-ID"/>
          </a:p>
        </p:txBody>
      </p:sp>
      <p:sp>
        <p:nvSpPr>
          <p:cNvPr id="5" name="Footer Placeholder 4">
            <a:extLst>
              <a:ext uri="{FF2B5EF4-FFF2-40B4-BE49-F238E27FC236}">
                <a16:creationId xmlns:a16="http://schemas.microsoft.com/office/drawing/2014/main" id="{A86B645D-270F-4676-82DE-C308FA93323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361546A-B2EF-4C45-8359-8F99289D652B}"/>
              </a:ext>
            </a:extLst>
          </p:cNvPr>
          <p:cNvSpPr>
            <a:spLocks noGrp="1"/>
          </p:cNvSpPr>
          <p:nvPr>
            <p:ph type="sldNum" sz="quarter" idx="12"/>
          </p:nvPr>
        </p:nvSpPr>
        <p:spPr/>
        <p:txBody>
          <a:bodyPr/>
          <a:lstStyle/>
          <a:p>
            <a:fld id="{40300C66-261C-47C6-A11E-3C242825A128}" type="slidenum">
              <a:rPr lang="en-ID" smtClean="0"/>
              <a:t>‹nr.›</a:t>
            </a:fld>
            <a:endParaRPr lang="en-ID"/>
          </a:p>
        </p:txBody>
      </p:sp>
    </p:spTree>
    <p:extLst>
      <p:ext uri="{BB962C8B-B14F-4D97-AF65-F5344CB8AC3E}">
        <p14:creationId xmlns:p14="http://schemas.microsoft.com/office/powerpoint/2010/main" val="3075054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64E7F1E-9012-438A-837A-EC781A8E23F1}"/>
              </a:ext>
            </a:extLst>
          </p:cNvPr>
          <p:cNvSpPr>
            <a:spLocks noGrp="1"/>
          </p:cNvSpPr>
          <p:nvPr>
            <p:ph type="pic" sz="quarter" idx="13"/>
          </p:nvPr>
        </p:nvSpPr>
        <p:spPr>
          <a:xfrm>
            <a:off x="1" y="0"/>
            <a:ext cx="3382296" cy="6858000"/>
          </a:xfrm>
          <a:solidFill>
            <a:schemeClr val="bg2">
              <a:lumMod val="75000"/>
            </a:schemeClr>
          </a:solidFill>
        </p:spPr>
        <p:txBody>
          <a:bodyPr/>
          <a:lstStyle/>
          <a:p>
            <a:endParaRPr lang="en-ID"/>
          </a:p>
        </p:txBody>
      </p:sp>
      <p:sp>
        <p:nvSpPr>
          <p:cNvPr id="9" name="Picture Placeholder 6">
            <a:extLst>
              <a:ext uri="{FF2B5EF4-FFF2-40B4-BE49-F238E27FC236}">
                <a16:creationId xmlns:a16="http://schemas.microsoft.com/office/drawing/2014/main" id="{97186461-89A0-496C-AB90-A83E1146C3AE}"/>
              </a:ext>
            </a:extLst>
          </p:cNvPr>
          <p:cNvSpPr>
            <a:spLocks noGrp="1"/>
          </p:cNvSpPr>
          <p:nvPr>
            <p:ph type="pic" sz="quarter" idx="14"/>
          </p:nvPr>
        </p:nvSpPr>
        <p:spPr>
          <a:xfrm>
            <a:off x="8809703" y="0"/>
            <a:ext cx="3382296" cy="6858000"/>
          </a:xfrm>
          <a:solidFill>
            <a:schemeClr val="bg2">
              <a:lumMod val="75000"/>
            </a:schemeClr>
          </a:solidFill>
        </p:spPr>
        <p:txBody>
          <a:bodyPr/>
          <a:lstStyle/>
          <a:p>
            <a:endParaRPr lang="en-ID"/>
          </a:p>
        </p:txBody>
      </p:sp>
      <p:sp>
        <p:nvSpPr>
          <p:cNvPr id="11" name="Picture Placeholder 10">
            <a:extLst>
              <a:ext uri="{FF2B5EF4-FFF2-40B4-BE49-F238E27FC236}">
                <a16:creationId xmlns:a16="http://schemas.microsoft.com/office/drawing/2014/main" id="{D575A5E9-7C10-468D-ACE5-28146A05EAB6}"/>
              </a:ext>
            </a:extLst>
          </p:cNvPr>
          <p:cNvSpPr>
            <a:spLocks noGrp="1"/>
          </p:cNvSpPr>
          <p:nvPr>
            <p:ph type="pic" sz="quarter" idx="15"/>
          </p:nvPr>
        </p:nvSpPr>
        <p:spPr>
          <a:xfrm>
            <a:off x="3581400" y="3647768"/>
            <a:ext cx="5029200" cy="3210232"/>
          </a:xfrm>
          <a:solidFill>
            <a:schemeClr val="bg2">
              <a:lumMod val="75000"/>
            </a:schemeClr>
          </a:solidFill>
        </p:spPr>
        <p:txBody>
          <a:bodyPr/>
          <a:lstStyle/>
          <a:p>
            <a:endParaRPr lang="en-ID"/>
          </a:p>
        </p:txBody>
      </p:sp>
      <p:sp>
        <p:nvSpPr>
          <p:cNvPr id="12" name="Picture Placeholder 10">
            <a:extLst>
              <a:ext uri="{FF2B5EF4-FFF2-40B4-BE49-F238E27FC236}">
                <a16:creationId xmlns:a16="http://schemas.microsoft.com/office/drawing/2014/main" id="{B825579F-6B9D-4BBC-9119-4924745B9956}"/>
              </a:ext>
            </a:extLst>
          </p:cNvPr>
          <p:cNvSpPr>
            <a:spLocks noGrp="1"/>
          </p:cNvSpPr>
          <p:nvPr>
            <p:ph type="pic" sz="quarter" idx="16"/>
          </p:nvPr>
        </p:nvSpPr>
        <p:spPr>
          <a:xfrm>
            <a:off x="3581400" y="0"/>
            <a:ext cx="5029200" cy="3429000"/>
          </a:xfrm>
          <a:solidFill>
            <a:schemeClr val="bg2">
              <a:lumMod val="75000"/>
            </a:schemeClr>
          </a:solidFill>
        </p:spPr>
        <p:txBody>
          <a:bodyPr/>
          <a:lstStyle/>
          <a:p>
            <a:endParaRPr lang="en-ID"/>
          </a:p>
        </p:txBody>
      </p:sp>
      <p:sp>
        <p:nvSpPr>
          <p:cNvPr id="2" name="Title 1">
            <a:extLst>
              <a:ext uri="{FF2B5EF4-FFF2-40B4-BE49-F238E27FC236}">
                <a16:creationId xmlns:a16="http://schemas.microsoft.com/office/drawing/2014/main" id="{6D6844ED-FEF4-4E93-B927-2BD1F92DE695}"/>
              </a:ext>
            </a:extLst>
          </p:cNvPr>
          <p:cNvSpPr>
            <a:spLocks noGrp="1"/>
          </p:cNvSpPr>
          <p:nvPr>
            <p:ph type="ctrTitle"/>
          </p:nvPr>
        </p:nvSpPr>
        <p:spPr>
          <a:xfrm>
            <a:off x="1524000" y="352340"/>
            <a:ext cx="9144000" cy="911458"/>
          </a:xfrm>
        </p:spPr>
        <p:txBody>
          <a:bodyPr anchor="ctr">
            <a:normAutofit/>
          </a:bodyPr>
          <a:lstStyle>
            <a:lvl1pPr algn="ctr">
              <a:defRPr sz="4800"/>
            </a:lvl1pPr>
          </a:lstStyle>
          <a:p>
            <a:r>
              <a:rPr lang="en-US"/>
              <a:t>Click to edit Master title style</a:t>
            </a:r>
            <a:endParaRPr lang="en-ID"/>
          </a:p>
        </p:txBody>
      </p:sp>
      <p:sp>
        <p:nvSpPr>
          <p:cNvPr id="4" name="Date Placeholder 3">
            <a:extLst>
              <a:ext uri="{FF2B5EF4-FFF2-40B4-BE49-F238E27FC236}">
                <a16:creationId xmlns:a16="http://schemas.microsoft.com/office/drawing/2014/main" id="{8BEC2C9C-1977-4721-9A72-74D6249A203E}"/>
              </a:ext>
            </a:extLst>
          </p:cNvPr>
          <p:cNvSpPr>
            <a:spLocks noGrp="1"/>
          </p:cNvSpPr>
          <p:nvPr>
            <p:ph type="dt" sz="half" idx="10"/>
          </p:nvPr>
        </p:nvSpPr>
        <p:spPr/>
        <p:txBody>
          <a:bodyPr/>
          <a:lstStyle/>
          <a:p>
            <a:fld id="{2A22D498-02BC-4243-81D7-0D55F5BD5494}" type="datetimeFigureOut">
              <a:rPr lang="en-ID" smtClean="0"/>
              <a:t>16/05/2023</a:t>
            </a:fld>
            <a:endParaRPr lang="en-ID"/>
          </a:p>
        </p:txBody>
      </p:sp>
      <p:sp>
        <p:nvSpPr>
          <p:cNvPr id="5" name="Footer Placeholder 4">
            <a:extLst>
              <a:ext uri="{FF2B5EF4-FFF2-40B4-BE49-F238E27FC236}">
                <a16:creationId xmlns:a16="http://schemas.microsoft.com/office/drawing/2014/main" id="{A86B645D-270F-4676-82DE-C308FA93323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361546A-B2EF-4C45-8359-8F99289D652B}"/>
              </a:ext>
            </a:extLst>
          </p:cNvPr>
          <p:cNvSpPr>
            <a:spLocks noGrp="1"/>
          </p:cNvSpPr>
          <p:nvPr>
            <p:ph type="sldNum" sz="quarter" idx="12"/>
          </p:nvPr>
        </p:nvSpPr>
        <p:spPr/>
        <p:txBody>
          <a:bodyPr/>
          <a:lstStyle/>
          <a:p>
            <a:fld id="{40300C66-261C-47C6-A11E-3C242825A128}" type="slidenum">
              <a:rPr lang="en-ID" smtClean="0"/>
              <a:t>‹nr.›</a:t>
            </a:fld>
            <a:endParaRPr lang="en-ID"/>
          </a:p>
        </p:txBody>
      </p:sp>
    </p:spTree>
    <p:extLst>
      <p:ext uri="{BB962C8B-B14F-4D97-AF65-F5344CB8AC3E}">
        <p14:creationId xmlns:p14="http://schemas.microsoft.com/office/powerpoint/2010/main" val="3373184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44ED-FEF4-4E93-B927-2BD1F92DE695}"/>
              </a:ext>
            </a:extLst>
          </p:cNvPr>
          <p:cNvSpPr>
            <a:spLocks noGrp="1"/>
          </p:cNvSpPr>
          <p:nvPr>
            <p:ph type="ctrTitle"/>
          </p:nvPr>
        </p:nvSpPr>
        <p:spPr>
          <a:xfrm>
            <a:off x="1524000" y="558802"/>
            <a:ext cx="9144000" cy="911458"/>
          </a:xfrm>
        </p:spPr>
        <p:txBody>
          <a:bodyPr anchor="ctr">
            <a:normAutofit/>
          </a:bodyPr>
          <a:lstStyle>
            <a:lvl1pPr algn="ctr">
              <a:defRPr sz="4800"/>
            </a:lvl1pPr>
          </a:lstStyle>
          <a:p>
            <a:r>
              <a:rPr lang="en-US"/>
              <a:t>Click to edit Master title style</a:t>
            </a:r>
            <a:endParaRPr lang="en-ID"/>
          </a:p>
        </p:txBody>
      </p:sp>
      <p:sp>
        <p:nvSpPr>
          <p:cNvPr id="4" name="Date Placeholder 3">
            <a:extLst>
              <a:ext uri="{FF2B5EF4-FFF2-40B4-BE49-F238E27FC236}">
                <a16:creationId xmlns:a16="http://schemas.microsoft.com/office/drawing/2014/main" id="{8BEC2C9C-1977-4721-9A72-74D6249A203E}"/>
              </a:ext>
            </a:extLst>
          </p:cNvPr>
          <p:cNvSpPr>
            <a:spLocks noGrp="1"/>
          </p:cNvSpPr>
          <p:nvPr>
            <p:ph type="dt" sz="half" idx="10"/>
          </p:nvPr>
        </p:nvSpPr>
        <p:spPr/>
        <p:txBody>
          <a:bodyPr/>
          <a:lstStyle/>
          <a:p>
            <a:fld id="{2A22D498-02BC-4243-81D7-0D55F5BD5494}" type="datetimeFigureOut">
              <a:rPr lang="en-ID" smtClean="0"/>
              <a:t>16/05/2023</a:t>
            </a:fld>
            <a:endParaRPr lang="en-ID"/>
          </a:p>
        </p:txBody>
      </p:sp>
      <p:sp>
        <p:nvSpPr>
          <p:cNvPr id="5" name="Footer Placeholder 4">
            <a:extLst>
              <a:ext uri="{FF2B5EF4-FFF2-40B4-BE49-F238E27FC236}">
                <a16:creationId xmlns:a16="http://schemas.microsoft.com/office/drawing/2014/main" id="{A86B645D-270F-4676-82DE-C308FA93323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361546A-B2EF-4C45-8359-8F99289D652B}"/>
              </a:ext>
            </a:extLst>
          </p:cNvPr>
          <p:cNvSpPr>
            <a:spLocks noGrp="1"/>
          </p:cNvSpPr>
          <p:nvPr>
            <p:ph type="sldNum" sz="quarter" idx="12"/>
          </p:nvPr>
        </p:nvSpPr>
        <p:spPr/>
        <p:txBody>
          <a:bodyPr/>
          <a:lstStyle/>
          <a:p>
            <a:fld id="{40300C66-261C-47C6-A11E-3C242825A128}" type="slidenum">
              <a:rPr lang="en-ID" smtClean="0"/>
              <a:t>‹nr.›</a:t>
            </a:fld>
            <a:endParaRPr lang="en-ID"/>
          </a:p>
        </p:txBody>
      </p:sp>
      <p:sp>
        <p:nvSpPr>
          <p:cNvPr id="15" name="Picture Placeholder 10">
            <a:extLst>
              <a:ext uri="{FF2B5EF4-FFF2-40B4-BE49-F238E27FC236}">
                <a16:creationId xmlns:a16="http://schemas.microsoft.com/office/drawing/2014/main" id="{8ABFAC09-F436-4A51-8A3A-5D313BFA5A8A}"/>
              </a:ext>
            </a:extLst>
          </p:cNvPr>
          <p:cNvSpPr>
            <a:spLocks noGrp="1"/>
          </p:cNvSpPr>
          <p:nvPr>
            <p:ph type="pic" sz="quarter" idx="14"/>
          </p:nvPr>
        </p:nvSpPr>
        <p:spPr>
          <a:xfrm>
            <a:off x="8575476" y="4423166"/>
            <a:ext cx="2481341" cy="2434833"/>
          </a:xfrm>
          <a:solidFill>
            <a:schemeClr val="bg2">
              <a:lumMod val="75000"/>
            </a:schemeClr>
          </a:solidFill>
        </p:spPr>
        <p:txBody>
          <a:bodyPr/>
          <a:lstStyle/>
          <a:p>
            <a:endParaRPr lang="en-ID"/>
          </a:p>
        </p:txBody>
      </p:sp>
      <p:sp>
        <p:nvSpPr>
          <p:cNvPr id="16" name="Picture Placeholder 10">
            <a:extLst>
              <a:ext uri="{FF2B5EF4-FFF2-40B4-BE49-F238E27FC236}">
                <a16:creationId xmlns:a16="http://schemas.microsoft.com/office/drawing/2014/main" id="{8D5652DB-58A5-44CA-AF50-6C5BA1BBA717}"/>
              </a:ext>
            </a:extLst>
          </p:cNvPr>
          <p:cNvSpPr>
            <a:spLocks noGrp="1"/>
          </p:cNvSpPr>
          <p:nvPr>
            <p:ph type="pic" sz="quarter" idx="15"/>
          </p:nvPr>
        </p:nvSpPr>
        <p:spPr>
          <a:xfrm>
            <a:off x="3609064" y="4423165"/>
            <a:ext cx="2481341" cy="2434832"/>
          </a:xfrm>
          <a:solidFill>
            <a:schemeClr val="bg2">
              <a:lumMod val="75000"/>
            </a:schemeClr>
          </a:solidFill>
        </p:spPr>
        <p:txBody>
          <a:bodyPr/>
          <a:lstStyle/>
          <a:p>
            <a:endParaRPr lang="en-ID"/>
          </a:p>
        </p:txBody>
      </p:sp>
      <p:sp>
        <p:nvSpPr>
          <p:cNvPr id="18" name="Picture Placeholder 10">
            <a:extLst>
              <a:ext uri="{FF2B5EF4-FFF2-40B4-BE49-F238E27FC236}">
                <a16:creationId xmlns:a16="http://schemas.microsoft.com/office/drawing/2014/main" id="{FD7E7404-E3F8-4D05-8DB1-CC33D9F93D05}"/>
              </a:ext>
            </a:extLst>
          </p:cNvPr>
          <p:cNvSpPr>
            <a:spLocks noGrp="1"/>
          </p:cNvSpPr>
          <p:nvPr>
            <p:ph type="pic" sz="quarter" idx="16"/>
          </p:nvPr>
        </p:nvSpPr>
        <p:spPr>
          <a:xfrm>
            <a:off x="6094135" y="1988333"/>
            <a:ext cx="2481341" cy="2434833"/>
          </a:xfrm>
          <a:solidFill>
            <a:schemeClr val="bg2">
              <a:lumMod val="75000"/>
            </a:schemeClr>
          </a:solidFill>
        </p:spPr>
        <p:txBody>
          <a:bodyPr/>
          <a:lstStyle/>
          <a:p>
            <a:endParaRPr lang="en-ID"/>
          </a:p>
        </p:txBody>
      </p:sp>
      <p:sp>
        <p:nvSpPr>
          <p:cNvPr id="19" name="Picture Placeholder 10">
            <a:extLst>
              <a:ext uri="{FF2B5EF4-FFF2-40B4-BE49-F238E27FC236}">
                <a16:creationId xmlns:a16="http://schemas.microsoft.com/office/drawing/2014/main" id="{063C8D52-ADA8-40E2-85F2-A32479B212C8}"/>
              </a:ext>
            </a:extLst>
          </p:cNvPr>
          <p:cNvSpPr>
            <a:spLocks noGrp="1"/>
          </p:cNvSpPr>
          <p:nvPr>
            <p:ph type="pic" sz="quarter" idx="17"/>
          </p:nvPr>
        </p:nvSpPr>
        <p:spPr>
          <a:xfrm>
            <a:off x="1123993" y="1988333"/>
            <a:ext cx="2481341" cy="2434832"/>
          </a:xfrm>
          <a:solidFill>
            <a:schemeClr val="bg2">
              <a:lumMod val="75000"/>
            </a:schemeClr>
          </a:solidFill>
        </p:spPr>
        <p:txBody>
          <a:bodyPr/>
          <a:lstStyle/>
          <a:p>
            <a:endParaRPr lang="en-ID"/>
          </a:p>
        </p:txBody>
      </p:sp>
    </p:spTree>
    <p:extLst>
      <p:ext uri="{BB962C8B-B14F-4D97-AF65-F5344CB8AC3E}">
        <p14:creationId xmlns:p14="http://schemas.microsoft.com/office/powerpoint/2010/main" val="770526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9EF69AB-4E82-47E7-9F8B-84B5D4E97637}"/>
              </a:ext>
            </a:extLst>
          </p:cNvPr>
          <p:cNvSpPr>
            <a:spLocks noGrp="1"/>
          </p:cNvSpPr>
          <p:nvPr>
            <p:ph type="pic" sz="quarter" idx="13"/>
          </p:nvPr>
        </p:nvSpPr>
        <p:spPr>
          <a:xfrm>
            <a:off x="6217594" y="914400"/>
            <a:ext cx="1815867" cy="2278060"/>
          </a:xfrm>
          <a:custGeom>
            <a:avLst/>
            <a:gdLst>
              <a:gd name="connsiteX0" fmla="*/ 0 w 1815867"/>
              <a:gd name="connsiteY0" fmla="*/ 0 h 2278060"/>
              <a:gd name="connsiteX1" fmla="*/ 1815867 w 1815867"/>
              <a:gd name="connsiteY1" fmla="*/ 0 h 2278060"/>
              <a:gd name="connsiteX2" fmla="*/ 1815867 w 1815867"/>
              <a:gd name="connsiteY2" fmla="*/ 2278060 h 2278060"/>
              <a:gd name="connsiteX3" fmla="*/ 0 w 1815867"/>
              <a:gd name="connsiteY3" fmla="*/ 2278060 h 2278060"/>
            </a:gdLst>
            <a:ahLst/>
            <a:cxnLst>
              <a:cxn ang="0">
                <a:pos x="connsiteX0" y="connsiteY0"/>
              </a:cxn>
              <a:cxn ang="0">
                <a:pos x="connsiteX1" y="connsiteY1"/>
              </a:cxn>
              <a:cxn ang="0">
                <a:pos x="connsiteX2" y="connsiteY2"/>
              </a:cxn>
              <a:cxn ang="0">
                <a:pos x="connsiteX3" y="connsiteY3"/>
              </a:cxn>
            </a:cxnLst>
            <a:rect l="l" t="t" r="r" b="b"/>
            <a:pathLst>
              <a:path w="1815867" h="2278060">
                <a:moveTo>
                  <a:pt x="0" y="0"/>
                </a:moveTo>
                <a:lnTo>
                  <a:pt x="1815867" y="0"/>
                </a:lnTo>
                <a:lnTo>
                  <a:pt x="1815867" y="2278060"/>
                </a:lnTo>
                <a:lnTo>
                  <a:pt x="0" y="2278060"/>
                </a:lnTo>
                <a:close/>
              </a:path>
            </a:pathLst>
          </a:custGeom>
          <a:solidFill>
            <a:schemeClr val="bg2">
              <a:lumMod val="75000"/>
            </a:schemeClr>
          </a:solidFill>
        </p:spPr>
        <p:txBody>
          <a:bodyPr wrap="square">
            <a:noAutofit/>
          </a:bodyPr>
          <a:lstStyle/>
          <a:p>
            <a:endParaRPr lang="en-ID"/>
          </a:p>
        </p:txBody>
      </p:sp>
      <p:sp>
        <p:nvSpPr>
          <p:cNvPr id="12" name="Picture Placeholder 11">
            <a:extLst>
              <a:ext uri="{FF2B5EF4-FFF2-40B4-BE49-F238E27FC236}">
                <a16:creationId xmlns:a16="http://schemas.microsoft.com/office/drawing/2014/main" id="{6CD68BAD-44DB-4ACE-8B97-54D23D901927}"/>
              </a:ext>
            </a:extLst>
          </p:cNvPr>
          <p:cNvSpPr>
            <a:spLocks noGrp="1"/>
          </p:cNvSpPr>
          <p:nvPr>
            <p:ph type="pic" sz="quarter" idx="14"/>
          </p:nvPr>
        </p:nvSpPr>
        <p:spPr>
          <a:xfrm>
            <a:off x="6217594" y="3665540"/>
            <a:ext cx="1815867" cy="2278060"/>
          </a:xfrm>
          <a:custGeom>
            <a:avLst/>
            <a:gdLst>
              <a:gd name="connsiteX0" fmla="*/ 0 w 1815867"/>
              <a:gd name="connsiteY0" fmla="*/ 0 h 2278060"/>
              <a:gd name="connsiteX1" fmla="*/ 1815867 w 1815867"/>
              <a:gd name="connsiteY1" fmla="*/ 0 h 2278060"/>
              <a:gd name="connsiteX2" fmla="*/ 1815867 w 1815867"/>
              <a:gd name="connsiteY2" fmla="*/ 2278060 h 2278060"/>
              <a:gd name="connsiteX3" fmla="*/ 0 w 1815867"/>
              <a:gd name="connsiteY3" fmla="*/ 2278060 h 2278060"/>
            </a:gdLst>
            <a:ahLst/>
            <a:cxnLst>
              <a:cxn ang="0">
                <a:pos x="connsiteX0" y="connsiteY0"/>
              </a:cxn>
              <a:cxn ang="0">
                <a:pos x="connsiteX1" y="connsiteY1"/>
              </a:cxn>
              <a:cxn ang="0">
                <a:pos x="connsiteX2" y="connsiteY2"/>
              </a:cxn>
              <a:cxn ang="0">
                <a:pos x="connsiteX3" y="connsiteY3"/>
              </a:cxn>
            </a:cxnLst>
            <a:rect l="l" t="t" r="r" b="b"/>
            <a:pathLst>
              <a:path w="1815867" h="2278060">
                <a:moveTo>
                  <a:pt x="0" y="0"/>
                </a:moveTo>
                <a:lnTo>
                  <a:pt x="1815867" y="0"/>
                </a:lnTo>
                <a:lnTo>
                  <a:pt x="1815867" y="2278060"/>
                </a:lnTo>
                <a:lnTo>
                  <a:pt x="0" y="2278060"/>
                </a:lnTo>
                <a:close/>
              </a:path>
            </a:pathLst>
          </a:custGeom>
          <a:solidFill>
            <a:schemeClr val="bg2">
              <a:lumMod val="75000"/>
            </a:schemeClr>
          </a:solidFill>
        </p:spPr>
        <p:txBody>
          <a:bodyPr wrap="square">
            <a:noAutofit/>
          </a:bodyPr>
          <a:lstStyle/>
          <a:p>
            <a:endParaRPr lang="en-ID"/>
          </a:p>
        </p:txBody>
      </p:sp>
      <p:sp>
        <p:nvSpPr>
          <p:cNvPr id="2" name="Title 1">
            <a:extLst>
              <a:ext uri="{FF2B5EF4-FFF2-40B4-BE49-F238E27FC236}">
                <a16:creationId xmlns:a16="http://schemas.microsoft.com/office/drawing/2014/main" id="{6D6844ED-FEF4-4E93-B927-2BD1F92DE695}"/>
              </a:ext>
            </a:extLst>
          </p:cNvPr>
          <p:cNvSpPr>
            <a:spLocks noGrp="1"/>
          </p:cNvSpPr>
          <p:nvPr>
            <p:ph type="ctrTitle"/>
          </p:nvPr>
        </p:nvSpPr>
        <p:spPr>
          <a:xfrm>
            <a:off x="553064" y="1531581"/>
            <a:ext cx="6096000" cy="911458"/>
          </a:xfrm>
        </p:spPr>
        <p:txBody>
          <a:bodyPr anchor="ctr">
            <a:normAutofit/>
          </a:bodyPr>
          <a:lstStyle>
            <a:lvl1pPr algn="l">
              <a:defRPr sz="4800"/>
            </a:lvl1pPr>
          </a:lstStyle>
          <a:p>
            <a:r>
              <a:rPr lang="en-US"/>
              <a:t>Click to edit Master title style</a:t>
            </a:r>
            <a:endParaRPr lang="en-ID"/>
          </a:p>
        </p:txBody>
      </p:sp>
      <p:sp>
        <p:nvSpPr>
          <p:cNvPr id="4" name="Date Placeholder 3">
            <a:extLst>
              <a:ext uri="{FF2B5EF4-FFF2-40B4-BE49-F238E27FC236}">
                <a16:creationId xmlns:a16="http://schemas.microsoft.com/office/drawing/2014/main" id="{8BEC2C9C-1977-4721-9A72-74D6249A203E}"/>
              </a:ext>
            </a:extLst>
          </p:cNvPr>
          <p:cNvSpPr>
            <a:spLocks noGrp="1"/>
          </p:cNvSpPr>
          <p:nvPr>
            <p:ph type="dt" sz="half" idx="10"/>
          </p:nvPr>
        </p:nvSpPr>
        <p:spPr/>
        <p:txBody>
          <a:bodyPr/>
          <a:lstStyle/>
          <a:p>
            <a:fld id="{2A22D498-02BC-4243-81D7-0D55F5BD5494}" type="datetimeFigureOut">
              <a:rPr lang="en-ID" smtClean="0"/>
              <a:t>16/05/2023</a:t>
            </a:fld>
            <a:endParaRPr lang="en-ID"/>
          </a:p>
        </p:txBody>
      </p:sp>
      <p:sp>
        <p:nvSpPr>
          <p:cNvPr id="5" name="Footer Placeholder 4">
            <a:extLst>
              <a:ext uri="{FF2B5EF4-FFF2-40B4-BE49-F238E27FC236}">
                <a16:creationId xmlns:a16="http://schemas.microsoft.com/office/drawing/2014/main" id="{A86B645D-270F-4676-82DE-C308FA93323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361546A-B2EF-4C45-8359-8F99289D652B}"/>
              </a:ext>
            </a:extLst>
          </p:cNvPr>
          <p:cNvSpPr>
            <a:spLocks noGrp="1"/>
          </p:cNvSpPr>
          <p:nvPr>
            <p:ph type="sldNum" sz="quarter" idx="12"/>
          </p:nvPr>
        </p:nvSpPr>
        <p:spPr/>
        <p:txBody>
          <a:bodyPr/>
          <a:lstStyle/>
          <a:p>
            <a:fld id="{40300C66-261C-47C6-A11E-3C242825A128}" type="slidenum">
              <a:rPr lang="en-ID" smtClean="0"/>
              <a:t>‹nr.›</a:t>
            </a:fld>
            <a:endParaRPr lang="en-ID"/>
          </a:p>
        </p:txBody>
      </p:sp>
    </p:spTree>
    <p:extLst>
      <p:ext uri="{BB962C8B-B14F-4D97-AF65-F5344CB8AC3E}">
        <p14:creationId xmlns:p14="http://schemas.microsoft.com/office/powerpoint/2010/main" val="1682037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F4C5C804-D447-4A07-B465-CD97067585E6}"/>
              </a:ext>
            </a:extLst>
          </p:cNvPr>
          <p:cNvSpPr>
            <a:spLocks noGrp="1"/>
          </p:cNvSpPr>
          <p:nvPr>
            <p:ph type="pic" sz="quarter" idx="19"/>
          </p:nvPr>
        </p:nvSpPr>
        <p:spPr>
          <a:xfrm>
            <a:off x="2109794" y="2745876"/>
            <a:ext cx="2943211" cy="3043164"/>
          </a:xfrm>
          <a:custGeom>
            <a:avLst/>
            <a:gdLst>
              <a:gd name="connsiteX0" fmla="*/ 1585824 w 2943211"/>
              <a:gd name="connsiteY0" fmla="*/ 39 h 3043164"/>
              <a:gd name="connsiteX1" fmla="*/ 2139680 w 2943211"/>
              <a:gd name="connsiteY1" fmla="*/ 126602 h 3043164"/>
              <a:gd name="connsiteX2" fmla="*/ 2260348 w 2943211"/>
              <a:gd name="connsiteY2" fmla="*/ 181373 h 3043164"/>
              <a:gd name="connsiteX3" fmla="*/ 1413710 w 2943211"/>
              <a:gd name="connsiteY3" fmla="*/ 1289424 h 3043164"/>
              <a:gd name="connsiteX4" fmla="*/ 2343516 w 2943211"/>
              <a:gd name="connsiteY4" fmla="*/ 226967 h 3043164"/>
              <a:gd name="connsiteX5" fmla="*/ 2392438 w 2943211"/>
              <a:gd name="connsiteY5" fmla="*/ 254955 h 3043164"/>
              <a:gd name="connsiteX6" fmla="*/ 2613661 w 2943211"/>
              <a:gd name="connsiteY6" fmla="*/ 434920 h 3043164"/>
              <a:gd name="connsiteX7" fmla="*/ 2613224 w 2943211"/>
              <a:gd name="connsiteY7" fmla="*/ 435314 h 3043164"/>
              <a:gd name="connsiteX8" fmla="*/ 2943051 w 2943211"/>
              <a:gd name="connsiteY8" fmla="*/ 1265524 h 3043164"/>
              <a:gd name="connsiteX9" fmla="*/ 2774930 w 2943211"/>
              <a:gd name="connsiteY9" fmla="*/ 1904179 h 3043164"/>
              <a:gd name="connsiteX10" fmla="*/ 1740784 w 2943211"/>
              <a:gd name="connsiteY10" fmla="*/ 2794863 h 3043164"/>
              <a:gd name="connsiteX11" fmla="*/ 1723303 w 2943211"/>
              <a:gd name="connsiteY11" fmla="*/ 2801092 h 3043164"/>
              <a:gd name="connsiteX12" fmla="*/ 1579677 w 2943211"/>
              <a:gd name="connsiteY12" fmla="*/ 2851212 h 3043164"/>
              <a:gd name="connsiteX13" fmla="*/ 1448479 w 2943211"/>
              <a:gd name="connsiteY13" fmla="*/ 2889900 h 3043164"/>
              <a:gd name="connsiteX14" fmla="*/ 644586 w 2943211"/>
              <a:gd name="connsiteY14" fmla="*/ 3017313 h 3043164"/>
              <a:gd name="connsiteX15" fmla="*/ 630330 w 2943211"/>
              <a:gd name="connsiteY15" fmla="*/ 3018209 h 3043164"/>
              <a:gd name="connsiteX16" fmla="*/ 584730 w 2943211"/>
              <a:gd name="connsiteY16" fmla="*/ 3021075 h 3043164"/>
              <a:gd name="connsiteX17" fmla="*/ 433646 w 2943211"/>
              <a:gd name="connsiteY17" fmla="*/ 3030568 h 3043164"/>
              <a:gd name="connsiteX18" fmla="*/ 0 w 2943211"/>
              <a:gd name="connsiteY18" fmla="*/ 3043164 h 3043164"/>
              <a:gd name="connsiteX19" fmla="*/ 193914 w 2943211"/>
              <a:gd name="connsiteY19" fmla="*/ 2146381 h 3043164"/>
              <a:gd name="connsiteX20" fmla="*/ 233527 w 2943211"/>
              <a:gd name="connsiteY20" fmla="*/ 1873756 h 3043164"/>
              <a:gd name="connsiteX21" fmla="*/ 239205 w 2943211"/>
              <a:gd name="connsiteY21" fmla="*/ 1823102 h 3043164"/>
              <a:gd name="connsiteX22" fmla="*/ 262997 w 2943211"/>
              <a:gd name="connsiteY22" fmla="*/ 1566856 h 3043164"/>
              <a:gd name="connsiteX23" fmla="*/ 267049 w 2943211"/>
              <a:gd name="connsiteY23" fmla="*/ 1298687 h 3043164"/>
              <a:gd name="connsiteX24" fmla="*/ 657522 w 2943211"/>
              <a:gd name="connsiteY24" fmla="*/ 376282 h 3043164"/>
              <a:gd name="connsiteX25" fmla="*/ 1585824 w 2943211"/>
              <a:gd name="connsiteY25" fmla="*/ 39 h 304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943211" h="3043164">
                <a:moveTo>
                  <a:pt x="1585824" y="39"/>
                </a:moveTo>
                <a:cubicBezTo>
                  <a:pt x="1807487" y="19216"/>
                  <a:pt x="1990846" y="67294"/>
                  <a:pt x="2139680" y="126602"/>
                </a:cubicBezTo>
                <a:lnTo>
                  <a:pt x="2260348" y="181373"/>
                </a:lnTo>
                <a:cubicBezTo>
                  <a:pt x="2196318" y="623692"/>
                  <a:pt x="1408855" y="1269804"/>
                  <a:pt x="1413710" y="1289424"/>
                </a:cubicBezTo>
                <a:cubicBezTo>
                  <a:pt x="1971743" y="844632"/>
                  <a:pt x="2145665" y="657191"/>
                  <a:pt x="2343516" y="226967"/>
                </a:cubicBezTo>
                <a:lnTo>
                  <a:pt x="2392438" y="254955"/>
                </a:lnTo>
                <a:cubicBezTo>
                  <a:pt x="2496921" y="321382"/>
                  <a:pt x="2569402" y="387261"/>
                  <a:pt x="2613661" y="434920"/>
                </a:cubicBezTo>
                <a:cubicBezTo>
                  <a:pt x="2613515" y="435051"/>
                  <a:pt x="2613370" y="435183"/>
                  <a:pt x="2613224" y="435314"/>
                </a:cubicBezTo>
                <a:cubicBezTo>
                  <a:pt x="2822452" y="661494"/>
                  <a:pt x="2940023" y="957426"/>
                  <a:pt x="2943051" y="1265524"/>
                </a:cubicBezTo>
                <a:cubicBezTo>
                  <a:pt x="2946688" y="1489805"/>
                  <a:pt x="2888515" y="1710751"/>
                  <a:pt x="2774930" y="1904179"/>
                </a:cubicBezTo>
                <a:cubicBezTo>
                  <a:pt x="2520861" y="2355732"/>
                  <a:pt x="2164735" y="2629405"/>
                  <a:pt x="1740784" y="2794863"/>
                </a:cubicBezTo>
                <a:lnTo>
                  <a:pt x="1723303" y="2801092"/>
                </a:lnTo>
                <a:lnTo>
                  <a:pt x="1579677" y="2851212"/>
                </a:lnTo>
                <a:lnTo>
                  <a:pt x="1448479" y="2889900"/>
                </a:lnTo>
                <a:cubicBezTo>
                  <a:pt x="1197143" y="2957011"/>
                  <a:pt x="927222" y="2995501"/>
                  <a:pt x="644586" y="3017313"/>
                </a:cubicBezTo>
                <a:lnTo>
                  <a:pt x="630330" y="3018209"/>
                </a:lnTo>
                <a:lnTo>
                  <a:pt x="584730" y="3021075"/>
                </a:lnTo>
                <a:lnTo>
                  <a:pt x="433646" y="3030568"/>
                </a:lnTo>
                <a:cubicBezTo>
                  <a:pt x="291596" y="3037621"/>
                  <a:pt x="146814" y="3041345"/>
                  <a:pt x="0" y="3043164"/>
                </a:cubicBezTo>
                <a:cubicBezTo>
                  <a:pt x="0" y="3043164"/>
                  <a:pt x="114415" y="2624599"/>
                  <a:pt x="193914" y="2146381"/>
                </a:cubicBezTo>
                <a:lnTo>
                  <a:pt x="233527" y="1873756"/>
                </a:lnTo>
                <a:lnTo>
                  <a:pt x="239205" y="1823102"/>
                </a:lnTo>
                <a:lnTo>
                  <a:pt x="262997" y="1566856"/>
                </a:lnTo>
                <a:cubicBezTo>
                  <a:pt x="268531" y="1473153"/>
                  <a:pt x="270281" y="1382807"/>
                  <a:pt x="267049" y="1298687"/>
                </a:cubicBezTo>
                <a:cubicBezTo>
                  <a:pt x="269873" y="937317"/>
                  <a:pt x="418878" y="611286"/>
                  <a:pt x="657522" y="376282"/>
                </a:cubicBezTo>
                <a:cubicBezTo>
                  <a:pt x="896166" y="141278"/>
                  <a:pt x="1224447" y="-2699"/>
                  <a:pt x="1585824" y="39"/>
                </a:cubicBezTo>
                <a:close/>
              </a:path>
            </a:pathLst>
          </a:custGeom>
          <a:solidFill>
            <a:schemeClr val="bg2">
              <a:lumMod val="75000"/>
            </a:schemeClr>
          </a:solidFill>
        </p:spPr>
        <p:txBody>
          <a:bodyPr wrap="square">
            <a:noAutofit/>
          </a:bodyPr>
          <a:lstStyle/>
          <a:p>
            <a:endParaRPr lang="en-ID"/>
          </a:p>
        </p:txBody>
      </p:sp>
      <p:sp>
        <p:nvSpPr>
          <p:cNvPr id="19" name="Picture Placeholder 18">
            <a:extLst>
              <a:ext uri="{FF2B5EF4-FFF2-40B4-BE49-F238E27FC236}">
                <a16:creationId xmlns:a16="http://schemas.microsoft.com/office/drawing/2014/main" id="{A071D78C-EDDA-43FD-87D2-BC6410AEC69A}"/>
              </a:ext>
            </a:extLst>
          </p:cNvPr>
          <p:cNvSpPr>
            <a:spLocks noGrp="1"/>
          </p:cNvSpPr>
          <p:nvPr>
            <p:ph type="pic" sz="quarter" idx="20"/>
          </p:nvPr>
        </p:nvSpPr>
        <p:spPr>
          <a:xfrm>
            <a:off x="6864951" y="1078961"/>
            <a:ext cx="2752764" cy="3188497"/>
          </a:xfrm>
          <a:custGeom>
            <a:avLst/>
            <a:gdLst>
              <a:gd name="connsiteX0" fmla="*/ 1386166 w 2752764"/>
              <a:gd name="connsiteY0" fmla="*/ 0 h 3188497"/>
              <a:gd name="connsiteX1" fmla="*/ 1807252 w 2752764"/>
              <a:gd name="connsiteY1" fmla="*/ 70750 h 3188497"/>
              <a:gd name="connsiteX2" fmla="*/ 1870974 w 2752764"/>
              <a:gd name="connsiteY2" fmla="*/ 93821 h 3188497"/>
              <a:gd name="connsiteX3" fmla="*/ 2373762 w 2752764"/>
              <a:gd name="connsiteY3" fmla="*/ 468029 h 3188497"/>
              <a:gd name="connsiteX4" fmla="*/ 2667032 w 2752764"/>
              <a:gd name="connsiteY4" fmla="*/ 1425783 h 3188497"/>
              <a:gd name="connsiteX5" fmla="*/ 2643410 w 2752764"/>
              <a:gd name="connsiteY5" fmla="*/ 1692940 h 3188497"/>
              <a:gd name="connsiteX6" fmla="*/ 2640648 w 2752764"/>
              <a:gd name="connsiteY6" fmla="*/ 1950273 h 3188497"/>
              <a:gd name="connsiteX7" fmla="*/ 2641074 w 2752764"/>
              <a:gd name="connsiteY7" fmla="*/ 2001243 h 3188497"/>
              <a:gd name="connsiteX8" fmla="*/ 2652362 w 2752764"/>
              <a:gd name="connsiteY8" fmla="*/ 2276499 h 3188497"/>
              <a:gd name="connsiteX9" fmla="*/ 2752764 w 2752764"/>
              <a:gd name="connsiteY9" fmla="*/ 3188497 h 3188497"/>
              <a:gd name="connsiteX10" fmla="*/ 2322728 w 2752764"/>
              <a:gd name="connsiteY10" fmla="*/ 3131250 h 3188497"/>
              <a:gd name="connsiteX11" fmla="*/ 2173428 w 2752764"/>
              <a:gd name="connsiteY11" fmla="*/ 3106228 h 3188497"/>
              <a:gd name="connsiteX12" fmla="*/ 2128368 w 2752764"/>
              <a:gd name="connsiteY12" fmla="*/ 3098675 h 3188497"/>
              <a:gd name="connsiteX13" fmla="*/ 2114280 w 2752764"/>
              <a:gd name="connsiteY13" fmla="*/ 3096314 h 3188497"/>
              <a:gd name="connsiteX14" fmla="*/ 1327812 w 2752764"/>
              <a:gd name="connsiteY14" fmla="*/ 2886681 h 3188497"/>
              <a:gd name="connsiteX15" fmla="*/ 1201304 w 2752764"/>
              <a:gd name="connsiteY15" fmla="*/ 2834670 h 3188497"/>
              <a:gd name="connsiteX16" fmla="*/ 1063610 w 2752764"/>
              <a:gd name="connsiteY16" fmla="*/ 2770007 h 3188497"/>
              <a:gd name="connsiteX17" fmla="*/ 1046866 w 2752764"/>
              <a:gd name="connsiteY17" fmla="*/ 2762007 h 3188497"/>
              <a:gd name="connsiteX18" fmla="*/ 110083 w 2752764"/>
              <a:gd name="connsiteY18" fmla="*/ 1769430 h 3188497"/>
              <a:gd name="connsiteX19" fmla="*/ 190 w 2752764"/>
              <a:gd name="connsiteY19" fmla="*/ 1284062 h 3188497"/>
              <a:gd name="connsiteX20" fmla="*/ 8717 w 2752764"/>
              <a:gd name="connsiteY20" fmla="*/ 1116843 h 3188497"/>
              <a:gd name="connsiteX21" fmla="*/ 422399 w 2752764"/>
              <a:gd name="connsiteY21" fmla="*/ 325071 h 3188497"/>
              <a:gd name="connsiteX22" fmla="*/ 422005 w 2752764"/>
              <a:gd name="connsiteY22" fmla="*/ 324633 h 3188497"/>
              <a:gd name="connsiteX23" fmla="*/ 660607 w 2752764"/>
              <a:gd name="connsiteY23" fmla="*/ 168441 h 3188497"/>
              <a:gd name="connsiteX24" fmla="*/ 712152 w 2752764"/>
              <a:gd name="connsiteY24" fmla="*/ 145647 h 3188497"/>
              <a:gd name="connsiteX25" fmla="*/ 1527438 w 2752764"/>
              <a:gd name="connsiteY25" fmla="*/ 1298323 h 3188497"/>
              <a:gd name="connsiteX26" fmla="*/ 799580 w 2752764"/>
              <a:gd name="connsiteY26" fmla="*/ 108873 h 3188497"/>
              <a:gd name="connsiteX27" fmla="*/ 925252 w 2752764"/>
              <a:gd name="connsiteY27" fmla="*/ 66837 h 3188497"/>
              <a:gd name="connsiteX28" fmla="*/ 1328918 w 2752764"/>
              <a:gd name="connsiteY28" fmla="*/ 1076 h 318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52764" h="3188497">
                <a:moveTo>
                  <a:pt x="1386166" y="0"/>
                </a:moveTo>
                <a:lnTo>
                  <a:pt x="1807252" y="70750"/>
                </a:lnTo>
                <a:lnTo>
                  <a:pt x="1870974" y="93821"/>
                </a:lnTo>
                <a:cubicBezTo>
                  <a:pt x="2068844" y="176835"/>
                  <a:pt x="2240550" y="306553"/>
                  <a:pt x="2373762" y="468029"/>
                </a:cubicBezTo>
                <a:cubicBezTo>
                  <a:pt x="2586898" y="726390"/>
                  <a:pt x="2701490" y="1066048"/>
                  <a:pt x="2667032" y="1425783"/>
                </a:cubicBezTo>
                <a:cubicBezTo>
                  <a:pt x="2655144" y="1509121"/>
                  <a:pt x="2647568" y="1599166"/>
                  <a:pt x="2643410" y="1692940"/>
                </a:cubicBezTo>
                <a:lnTo>
                  <a:pt x="2640648" y="1950273"/>
                </a:lnTo>
                <a:lnTo>
                  <a:pt x="2641074" y="2001243"/>
                </a:lnTo>
                <a:lnTo>
                  <a:pt x="2652362" y="2276499"/>
                </a:lnTo>
                <a:cubicBezTo>
                  <a:pt x="2682122" y="2760365"/>
                  <a:pt x="2752764" y="3188497"/>
                  <a:pt x="2752764" y="3188497"/>
                </a:cubicBezTo>
                <a:cubicBezTo>
                  <a:pt x="2606920" y="3171548"/>
                  <a:pt x="2463294" y="3152914"/>
                  <a:pt x="2322728" y="3131250"/>
                </a:cubicBezTo>
                <a:lnTo>
                  <a:pt x="2173428" y="3106228"/>
                </a:lnTo>
                <a:lnTo>
                  <a:pt x="2128368" y="3098675"/>
                </a:lnTo>
                <a:lnTo>
                  <a:pt x="2114280" y="3096314"/>
                </a:lnTo>
                <a:cubicBezTo>
                  <a:pt x="1835400" y="3045472"/>
                  <a:pt x="1570888" y="2979353"/>
                  <a:pt x="1327812" y="2886681"/>
                </a:cubicBezTo>
                <a:lnTo>
                  <a:pt x="1201304" y="2834670"/>
                </a:lnTo>
                <a:lnTo>
                  <a:pt x="1063610" y="2770007"/>
                </a:lnTo>
                <a:lnTo>
                  <a:pt x="1046866" y="2762007"/>
                </a:lnTo>
                <a:cubicBezTo>
                  <a:pt x="642238" y="2553713"/>
                  <a:pt x="316232" y="2244775"/>
                  <a:pt x="110083" y="1769430"/>
                </a:cubicBezTo>
                <a:cubicBezTo>
                  <a:pt x="40308" y="1616347"/>
                  <a:pt x="3133" y="1451083"/>
                  <a:pt x="190" y="1284062"/>
                </a:cubicBezTo>
                <a:cubicBezTo>
                  <a:pt x="-791" y="1228389"/>
                  <a:pt x="2031" y="1172521"/>
                  <a:pt x="8717" y="1116843"/>
                </a:cubicBezTo>
                <a:cubicBezTo>
                  <a:pt x="43500" y="810699"/>
                  <a:pt x="190962" y="528469"/>
                  <a:pt x="422399" y="325071"/>
                </a:cubicBezTo>
                <a:cubicBezTo>
                  <a:pt x="422267" y="324925"/>
                  <a:pt x="422136" y="324778"/>
                  <a:pt x="422005" y="324633"/>
                </a:cubicBezTo>
                <a:cubicBezTo>
                  <a:pt x="470942" y="281793"/>
                  <a:pt x="549830" y="223740"/>
                  <a:pt x="660607" y="168441"/>
                </a:cubicBezTo>
                <a:lnTo>
                  <a:pt x="712152" y="145647"/>
                </a:lnTo>
                <a:cubicBezTo>
                  <a:pt x="864584" y="593980"/>
                  <a:pt x="1018250" y="798357"/>
                  <a:pt x="1527438" y="1298323"/>
                </a:cubicBezTo>
                <a:cubicBezTo>
                  <a:pt x="1534292" y="1279308"/>
                  <a:pt x="817656" y="555436"/>
                  <a:pt x="799580" y="108873"/>
                </a:cubicBezTo>
                <a:lnTo>
                  <a:pt x="925252" y="66837"/>
                </a:lnTo>
                <a:cubicBezTo>
                  <a:pt x="1040870" y="34105"/>
                  <a:pt x="1175152" y="9658"/>
                  <a:pt x="1328918" y="1076"/>
                </a:cubicBezTo>
                <a:close/>
              </a:path>
            </a:pathLst>
          </a:custGeom>
          <a:solidFill>
            <a:schemeClr val="bg2">
              <a:lumMod val="75000"/>
            </a:schemeClr>
          </a:solidFill>
        </p:spPr>
        <p:txBody>
          <a:bodyPr wrap="square">
            <a:noAutofit/>
          </a:bodyPr>
          <a:lstStyle/>
          <a:p>
            <a:endParaRPr lang="en-ID"/>
          </a:p>
        </p:txBody>
      </p:sp>
      <p:sp>
        <p:nvSpPr>
          <p:cNvPr id="4" name="Date Placeholder 3">
            <a:extLst>
              <a:ext uri="{FF2B5EF4-FFF2-40B4-BE49-F238E27FC236}">
                <a16:creationId xmlns:a16="http://schemas.microsoft.com/office/drawing/2014/main" id="{8BEC2C9C-1977-4721-9A72-74D6249A203E}"/>
              </a:ext>
            </a:extLst>
          </p:cNvPr>
          <p:cNvSpPr>
            <a:spLocks noGrp="1"/>
          </p:cNvSpPr>
          <p:nvPr>
            <p:ph type="dt" sz="half" idx="10"/>
          </p:nvPr>
        </p:nvSpPr>
        <p:spPr/>
        <p:txBody>
          <a:bodyPr/>
          <a:lstStyle/>
          <a:p>
            <a:fld id="{2A22D498-02BC-4243-81D7-0D55F5BD5494}" type="datetimeFigureOut">
              <a:rPr lang="en-ID" smtClean="0"/>
              <a:t>16/05/2023</a:t>
            </a:fld>
            <a:endParaRPr lang="en-ID"/>
          </a:p>
        </p:txBody>
      </p:sp>
      <p:sp>
        <p:nvSpPr>
          <p:cNvPr id="5" name="Footer Placeholder 4">
            <a:extLst>
              <a:ext uri="{FF2B5EF4-FFF2-40B4-BE49-F238E27FC236}">
                <a16:creationId xmlns:a16="http://schemas.microsoft.com/office/drawing/2014/main" id="{A86B645D-270F-4676-82DE-C308FA93323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361546A-B2EF-4C45-8359-8F99289D652B}"/>
              </a:ext>
            </a:extLst>
          </p:cNvPr>
          <p:cNvSpPr>
            <a:spLocks noGrp="1"/>
          </p:cNvSpPr>
          <p:nvPr>
            <p:ph type="sldNum" sz="quarter" idx="12"/>
          </p:nvPr>
        </p:nvSpPr>
        <p:spPr/>
        <p:txBody>
          <a:bodyPr/>
          <a:lstStyle/>
          <a:p>
            <a:fld id="{40300C66-261C-47C6-A11E-3C242825A128}" type="slidenum">
              <a:rPr lang="en-ID" smtClean="0"/>
              <a:t>‹nr.›</a:t>
            </a:fld>
            <a:endParaRPr lang="en-ID"/>
          </a:p>
        </p:txBody>
      </p:sp>
    </p:spTree>
    <p:extLst>
      <p:ext uri="{BB962C8B-B14F-4D97-AF65-F5344CB8AC3E}">
        <p14:creationId xmlns:p14="http://schemas.microsoft.com/office/powerpoint/2010/main" val="9358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44ED-FEF4-4E93-B927-2BD1F92DE695}"/>
              </a:ext>
            </a:extLst>
          </p:cNvPr>
          <p:cNvSpPr>
            <a:spLocks noGrp="1"/>
          </p:cNvSpPr>
          <p:nvPr>
            <p:ph type="ctrTitle"/>
          </p:nvPr>
        </p:nvSpPr>
        <p:spPr>
          <a:xfrm>
            <a:off x="950819" y="838202"/>
            <a:ext cx="9144000" cy="911458"/>
          </a:xfrm>
        </p:spPr>
        <p:txBody>
          <a:bodyPr anchor="ctr">
            <a:normAutofit/>
          </a:bodyPr>
          <a:lstStyle>
            <a:lvl1pPr algn="l">
              <a:defRPr sz="4800"/>
            </a:lvl1pPr>
          </a:lstStyle>
          <a:p>
            <a:r>
              <a:rPr lang="en-US"/>
              <a:t>Click to edit Master title style</a:t>
            </a:r>
            <a:endParaRPr lang="en-ID"/>
          </a:p>
        </p:txBody>
      </p:sp>
      <p:sp>
        <p:nvSpPr>
          <p:cNvPr id="4" name="Date Placeholder 3">
            <a:extLst>
              <a:ext uri="{FF2B5EF4-FFF2-40B4-BE49-F238E27FC236}">
                <a16:creationId xmlns:a16="http://schemas.microsoft.com/office/drawing/2014/main" id="{8BEC2C9C-1977-4721-9A72-74D6249A203E}"/>
              </a:ext>
            </a:extLst>
          </p:cNvPr>
          <p:cNvSpPr>
            <a:spLocks noGrp="1"/>
          </p:cNvSpPr>
          <p:nvPr>
            <p:ph type="dt" sz="half" idx="10"/>
          </p:nvPr>
        </p:nvSpPr>
        <p:spPr/>
        <p:txBody>
          <a:bodyPr/>
          <a:lstStyle/>
          <a:p>
            <a:fld id="{2A22D498-02BC-4243-81D7-0D55F5BD5494}" type="datetimeFigureOut">
              <a:rPr lang="en-ID" smtClean="0"/>
              <a:t>16/05/2023</a:t>
            </a:fld>
            <a:endParaRPr lang="en-ID"/>
          </a:p>
        </p:txBody>
      </p:sp>
      <p:sp>
        <p:nvSpPr>
          <p:cNvPr id="5" name="Footer Placeholder 4">
            <a:extLst>
              <a:ext uri="{FF2B5EF4-FFF2-40B4-BE49-F238E27FC236}">
                <a16:creationId xmlns:a16="http://schemas.microsoft.com/office/drawing/2014/main" id="{A86B645D-270F-4676-82DE-C308FA93323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361546A-B2EF-4C45-8359-8F99289D652B}"/>
              </a:ext>
            </a:extLst>
          </p:cNvPr>
          <p:cNvSpPr>
            <a:spLocks noGrp="1"/>
          </p:cNvSpPr>
          <p:nvPr>
            <p:ph type="sldNum" sz="quarter" idx="12"/>
          </p:nvPr>
        </p:nvSpPr>
        <p:spPr/>
        <p:txBody>
          <a:bodyPr/>
          <a:lstStyle/>
          <a:p>
            <a:fld id="{40300C66-261C-47C6-A11E-3C242825A128}" type="slidenum">
              <a:rPr lang="en-ID" smtClean="0"/>
              <a:t>‹nr.›</a:t>
            </a:fld>
            <a:endParaRPr lang="en-ID"/>
          </a:p>
        </p:txBody>
      </p:sp>
      <p:sp>
        <p:nvSpPr>
          <p:cNvPr id="11" name="Picture Placeholder 10">
            <a:extLst>
              <a:ext uri="{FF2B5EF4-FFF2-40B4-BE49-F238E27FC236}">
                <a16:creationId xmlns:a16="http://schemas.microsoft.com/office/drawing/2014/main" id="{331871E4-9F5D-4708-8AC9-A7F8F748F392}"/>
              </a:ext>
            </a:extLst>
          </p:cNvPr>
          <p:cNvSpPr>
            <a:spLocks noGrp="1"/>
          </p:cNvSpPr>
          <p:nvPr>
            <p:ph type="pic" sz="quarter" idx="13"/>
          </p:nvPr>
        </p:nvSpPr>
        <p:spPr>
          <a:xfrm>
            <a:off x="6829238" y="0"/>
            <a:ext cx="5362762" cy="6857999"/>
          </a:xfrm>
          <a:custGeom>
            <a:avLst/>
            <a:gdLst>
              <a:gd name="connsiteX0" fmla="*/ 5362762 w 5362762"/>
              <a:gd name="connsiteY0" fmla="*/ 0 h 6888003"/>
              <a:gd name="connsiteX1" fmla="*/ 5362762 w 5362762"/>
              <a:gd name="connsiteY1" fmla="*/ 6888003 h 6888003"/>
              <a:gd name="connsiteX2" fmla="*/ 308041 w 5362762"/>
              <a:gd name="connsiteY2" fmla="*/ 6888003 h 6888003"/>
              <a:gd name="connsiteX3" fmla="*/ 267289 w 5362762"/>
              <a:gd name="connsiteY3" fmla="*/ 6790859 h 6888003"/>
              <a:gd name="connsiteX4" fmla="*/ 1966731 w 5362762"/>
              <a:gd name="connsiteY4" fmla="*/ 1960700 h 688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762" h="6888003">
                <a:moveTo>
                  <a:pt x="5362762" y="0"/>
                </a:moveTo>
                <a:lnTo>
                  <a:pt x="5362762" y="6888003"/>
                </a:lnTo>
                <a:lnTo>
                  <a:pt x="308041" y="6888003"/>
                </a:lnTo>
                <a:lnTo>
                  <a:pt x="267289" y="6790859"/>
                </a:lnTo>
                <a:cubicBezTo>
                  <a:pt x="-426680" y="5012077"/>
                  <a:pt x="262331" y="2944735"/>
                  <a:pt x="1966731" y="1960700"/>
                </a:cubicBezTo>
                <a:close/>
              </a:path>
            </a:pathLst>
          </a:custGeom>
          <a:solidFill>
            <a:schemeClr val="bg2">
              <a:lumMod val="75000"/>
            </a:schemeClr>
          </a:solidFill>
        </p:spPr>
        <p:txBody>
          <a:bodyPr wrap="square">
            <a:noAutofit/>
          </a:bodyPr>
          <a:lstStyle/>
          <a:p>
            <a:endParaRPr lang="en-ID"/>
          </a:p>
        </p:txBody>
      </p:sp>
    </p:spTree>
    <p:extLst>
      <p:ext uri="{BB962C8B-B14F-4D97-AF65-F5344CB8AC3E}">
        <p14:creationId xmlns:p14="http://schemas.microsoft.com/office/powerpoint/2010/main" val="2006885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44ED-FEF4-4E93-B927-2BD1F92DE695}"/>
              </a:ext>
            </a:extLst>
          </p:cNvPr>
          <p:cNvSpPr>
            <a:spLocks noGrp="1"/>
          </p:cNvSpPr>
          <p:nvPr>
            <p:ph type="ctrTitle"/>
          </p:nvPr>
        </p:nvSpPr>
        <p:spPr>
          <a:xfrm>
            <a:off x="6328224" y="838202"/>
            <a:ext cx="9144000" cy="911458"/>
          </a:xfrm>
        </p:spPr>
        <p:txBody>
          <a:bodyPr anchor="ctr">
            <a:normAutofit/>
          </a:bodyPr>
          <a:lstStyle>
            <a:lvl1pPr algn="l">
              <a:defRPr sz="4800"/>
            </a:lvl1pPr>
          </a:lstStyle>
          <a:p>
            <a:r>
              <a:rPr lang="en-US"/>
              <a:t>Click to edit Master title style</a:t>
            </a:r>
            <a:endParaRPr lang="en-ID"/>
          </a:p>
        </p:txBody>
      </p:sp>
      <p:sp>
        <p:nvSpPr>
          <p:cNvPr id="4" name="Date Placeholder 3">
            <a:extLst>
              <a:ext uri="{FF2B5EF4-FFF2-40B4-BE49-F238E27FC236}">
                <a16:creationId xmlns:a16="http://schemas.microsoft.com/office/drawing/2014/main" id="{8BEC2C9C-1977-4721-9A72-74D6249A203E}"/>
              </a:ext>
            </a:extLst>
          </p:cNvPr>
          <p:cNvSpPr>
            <a:spLocks noGrp="1"/>
          </p:cNvSpPr>
          <p:nvPr>
            <p:ph type="dt" sz="half" idx="10"/>
          </p:nvPr>
        </p:nvSpPr>
        <p:spPr/>
        <p:txBody>
          <a:bodyPr/>
          <a:lstStyle/>
          <a:p>
            <a:fld id="{2A22D498-02BC-4243-81D7-0D55F5BD5494}" type="datetimeFigureOut">
              <a:rPr lang="en-ID" smtClean="0"/>
              <a:t>16/05/2023</a:t>
            </a:fld>
            <a:endParaRPr lang="en-ID"/>
          </a:p>
        </p:txBody>
      </p:sp>
      <p:sp>
        <p:nvSpPr>
          <p:cNvPr id="5" name="Footer Placeholder 4">
            <a:extLst>
              <a:ext uri="{FF2B5EF4-FFF2-40B4-BE49-F238E27FC236}">
                <a16:creationId xmlns:a16="http://schemas.microsoft.com/office/drawing/2014/main" id="{A86B645D-270F-4676-82DE-C308FA93323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361546A-B2EF-4C45-8359-8F99289D652B}"/>
              </a:ext>
            </a:extLst>
          </p:cNvPr>
          <p:cNvSpPr>
            <a:spLocks noGrp="1"/>
          </p:cNvSpPr>
          <p:nvPr>
            <p:ph type="sldNum" sz="quarter" idx="12"/>
          </p:nvPr>
        </p:nvSpPr>
        <p:spPr/>
        <p:txBody>
          <a:bodyPr/>
          <a:lstStyle/>
          <a:p>
            <a:fld id="{40300C66-261C-47C6-A11E-3C242825A128}" type="slidenum">
              <a:rPr lang="en-ID" smtClean="0"/>
              <a:t>‹nr.›</a:t>
            </a:fld>
            <a:endParaRPr lang="en-ID"/>
          </a:p>
        </p:txBody>
      </p:sp>
      <p:sp>
        <p:nvSpPr>
          <p:cNvPr id="11" name="Picture Placeholder 10">
            <a:extLst>
              <a:ext uri="{FF2B5EF4-FFF2-40B4-BE49-F238E27FC236}">
                <a16:creationId xmlns:a16="http://schemas.microsoft.com/office/drawing/2014/main" id="{331871E4-9F5D-4708-8AC9-A7F8F748F392}"/>
              </a:ext>
            </a:extLst>
          </p:cNvPr>
          <p:cNvSpPr>
            <a:spLocks noGrp="1"/>
          </p:cNvSpPr>
          <p:nvPr>
            <p:ph type="pic" sz="quarter" idx="13"/>
          </p:nvPr>
        </p:nvSpPr>
        <p:spPr>
          <a:xfrm flipH="1">
            <a:off x="0" y="0"/>
            <a:ext cx="5362762" cy="6857999"/>
          </a:xfrm>
          <a:custGeom>
            <a:avLst/>
            <a:gdLst>
              <a:gd name="connsiteX0" fmla="*/ 5362762 w 5362762"/>
              <a:gd name="connsiteY0" fmla="*/ 0 h 6888003"/>
              <a:gd name="connsiteX1" fmla="*/ 5362762 w 5362762"/>
              <a:gd name="connsiteY1" fmla="*/ 6888003 h 6888003"/>
              <a:gd name="connsiteX2" fmla="*/ 308041 w 5362762"/>
              <a:gd name="connsiteY2" fmla="*/ 6888003 h 6888003"/>
              <a:gd name="connsiteX3" fmla="*/ 267289 w 5362762"/>
              <a:gd name="connsiteY3" fmla="*/ 6790859 h 6888003"/>
              <a:gd name="connsiteX4" fmla="*/ 1966731 w 5362762"/>
              <a:gd name="connsiteY4" fmla="*/ 1960700 h 688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762" h="6888003">
                <a:moveTo>
                  <a:pt x="5362762" y="0"/>
                </a:moveTo>
                <a:lnTo>
                  <a:pt x="5362762" y="6888003"/>
                </a:lnTo>
                <a:lnTo>
                  <a:pt x="308041" y="6888003"/>
                </a:lnTo>
                <a:lnTo>
                  <a:pt x="267289" y="6790859"/>
                </a:lnTo>
                <a:cubicBezTo>
                  <a:pt x="-426680" y="5012077"/>
                  <a:pt x="262331" y="2944735"/>
                  <a:pt x="1966731" y="1960700"/>
                </a:cubicBezTo>
                <a:close/>
              </a:path>
            </a:pathLst>
          </a:custGeom>
          <a:solidFill>
            <a:schemeClr val="bg2">
              <a:lumMod val="75000"/>
            </a:schemeClr>
          </a:solidFill>
        </p:spPr>
        <p:txBody>
          <a:bodyPr wrap="square">
            <a:noAutofit/>
          </a:bodyPr>
          <a:lstStyle/>
          <a:p>
            <a:endParaRPr lang="en-ID"/>
          </a:p>
        </p:txBody>
      </p:sp>
    </p:spTree>
    <p:extLst>
      <p:ext uri="{BB962C8B-B14F-4D97-AF65-F5344CB8AC3E}">
        <p14:creationId xmlns:p14="http://schemas.microsoft.com/office/powerpoint/2010/main" val="1563483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B5FDA5C-B6F7-4219-A618-B452004358B1}"/>
              </a:ext>
            </a:extLst>
          </p:cNvPr>
          <p:cNvSpPr>
            <a:spLocks noGrp="1"/>
          </p:cNvSpPr>
          <p:nvPr>
            <p:ph type="pic" sz="quarter" idx="13"/>
          </p:nvPr>
        </p:nvSpPr>
        <p:spPr>
          <a:xfrm>
            <a:off x="0" y="0"/>
            <a:ext cx="12192000" cy="3073400"/>
          </a:xfrm>
          <a:solidFill>
            <a:schemeClr val="bg2">
              <a:lumMod val="65000"/>
            </a:schemeClr>
          </a:solidFill>
        </p:spPr>
        <p:txBody>
          <a:bodyPr/>
          <a:lstStyle/>
          <a:p>
            <a:endParaRPr lang="en-ID"/>
          </a:p>
        </p:txBody>
      </p:sp>
      <p:sp>
        <p:nvSpPr>
          <p:cNvPr id="2" name="Title 1">
            <a:extLst>
              <a:ext uri="{FF2B5EF4-FFF2-40B4-BE49-F238E27FC236}">
                <a16:creationId xmlns:a16="http://schemas.microsoft.com/office/drawing/2014/main" id="{6D6844ED-FEF4-4E93-B927-2BD1F92DE695}"/>
              </a:ext>
            </a:extLst>
          </p:cNvPr>
          <p:cNvSpPr>
            <a:spLocks noGrp="1"/>
          </p:cNvSpPr>
          <p:nvPr>
            <p:ph type="ctrTitle"/>
          </p:nvPr>
        </p:nvSpPr>
        <p:spPr>
          <a:xfrm>
            <a:off x="1524000" y="1181104"/>
            <a:ext cx="9144000" cy="911458"/>
          </a:xfrm>
        </p:spPr>
        <p:txBody>
          <a:bodyPr anchor="ctr">
            <a:normAutofit/>
          </a:bodyPr>
          <a:lstStyle>
            <a:lvl1pPr algn="ctr">
              <a:defRPr sz="4800"/>
            </a:lvl1pPr>
          </a:lstStyle>
          <a:p>
            <a:r>
              <a:rPr lang="en-US"/>
              <a:t>Click to edit Master title style</a:t>
            </a:r>
            <a:endParaRPr lang="en-ID"/>
          </a:p>
        </p:txBody>
      </p:sp>
      <p:sp>
        <p:nvSpPr>
          <p:cNvPr id="4" name="Date Placeholder 3">
            <a:extLst>
              <a:ext uri="{FF2B5EF4-FFF2-40B4-BE49-F238E27FC236}">
                <a16:creationId xmlns:a16="http://schemas.microsoft.com/office/drawing/2014/main" id="{8BEC2C9C-1977-4721-9A72-74D6249A203E}"/>
              </a:ext>
            </a:extLst>
          </p:cNvPr>
          <p:cNvSpPr>
            <a:spLocks noGrp="1"/>
          </p:cNvSpPr>
          <p:nvPr>
            <p:ph type="dt" sz="half" idx="10"/>
          </p:nvPr>
        </p:nvSpPr>
        <p:spPr/>
        <p:txBody>
          <a:bodyPr/>
          <a:lstStyle/>
          <a:p>
            <a:fld id="{2A22D498-02BC-4243-81D7-0D55F5BD5494}" type="datetimeFigureOut">
              <a:rPr lang="en-ID" smtClean="0"/>
              <a:t>16/05/2023</a:t>
            </a:fld>
            <a:endParaRPr lang="en-ID"/>
          </a:p>
        </p:txBody>
      </p:sp>
      <p:sp>
        <p:nvSpPr>
          <p:cNvPr id="5" name="Footer Placeholder 4">
            <a:extLst>
              <a:ext uri="{FF2B5EF4-FFF2-40B4-BE49-F238E27FC236}">
                <a16:creationId xmlns:a16="http://schemas.microsoft.com/office/drawing/2014/main" id="{A86B645D-270F-4676-82DE-C308FA93323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361546A-B2EF-4C45-8359-8F99289D652B}"/>
              </a:ext>
            </a:extLst>
          </p:cNvPr>
          <p:cNvSpPr>
            <a:spLocks noGrp="1"/>
          </p:cNvSpPr>
          <p:nvPr>
            <p:ph type="sldNum" sz="quarter" idx="12"/>
          </p:nvPr>
        </p:nvSpPr>
        <p:spPr/>
        <p:txBody>
          <a:bodyPr/>
          <a:lstStyle/>
          <a:p>
            <a:fld id="{40300C66-261C-47C6-A11E-3C242825A128}" type="slidenum">
              <a:rPr lang="en-ID" smtClean="0"/>
              <a:t>‹nr.›</a:t>
            </a:fld>
            <a:endParaRPr lang="en-ID"/>
          </a:p>
        </p:txBody>
      </p:sp>
    </p:spTree>
    <p:extLst>
      <p:ext uri="{BB962C8B-B14F-4D97-AF65-F5344CB8AC3E}">
        <p14:creationId xmlns:p14="http://schemas.microsoft.com/office/powerpoint/2010/main" val="36006429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EC2C9C-1977-4721-9A72-74D6249A203E}"/>
              </a:ext>
            </a:extLst>
          </p:cNvPr>
          <p:cNvSpPr>
            <a:spLocks noGrp="1"/>
          </p:cNvSpPr>
          <p:nvPr>
            <p:ph type="dt" sz="half" idx="10"/>
          </p:nvPr>
        </p:nvSpPr>
        <p:spPr/>
        <p:txBody>
          <a:bodyPr/>
          <a:lstStyle/>
          <a:p>
            <a:fld id="{2A22D498-02BC-4243-81D7-0D55F5BD5494}" type="datetimeFigureOut">
              <a:rPr lang="en-ID" smtClean="0"/>
              <a:t>16/05/2023</a:t>
            </a:fld>
            <a:endParaRPr lang="en-ID"/>
          </a:p>
        </p:txBody>
      </p:sp>
      <p:sp>
        <p:nvSpPr>
          <p:cNvPr id="5" name="Footer Placeholder 4">
            <a:extLst>
              <a:ext uri="{FF2B5EF4-FFF2-40B4-BE49-F238E27FC236}">
                <a16:creationId xmlns:a16="http://schemas.microsoft.com/office/drawing/2014/main" id="{A86B645D-270F-4676-82DE-C308FA93323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361546A-B2EF-4C45-8359-8F99289D652B}"/>
              </a:ext>
            </a:extLst>
          </p:cNvPr>
          <p:cNvSpPr>
            <a:spLocks noGrp="1"/>
          </p:cNvSpPr>
          <p:nvPr>
            <p:ph type="sldNum" sz="quarter" idx="12"/>
          </p:nvPr>
        </p:nvSpPr>
        <p:spPr/>
        <p:txBody>
          <a:bodyPr/>
          <a:lstStyle/>
          <a:p>
            <a:fld id="{40300C66-261C-47C6-A11E-3C242825A128}" type="slidenum">
              <a:rPr lang="en-ID" smtClean="0"/>
              <a:t>‹nr.›</a:t>
            </a:fld>
            <a:endParaRPr lang="en-ID"/>
          </a:p>
        </p:txBody>
      </p:sp>
      <p:sp>
        <p:nvSpPr>
          <p:cNvPr id="7" name="Picture Placeholder 6">
            <a:extLst>
              <a:ext uri="{FF2B5EF4-FFF2-40B4-BE49-F238E27FC236}">
                <a16:creationId xmlns:a16="http://schemas.microsoft.com/office/drawing/2014/main" id="{3756B3F7-B379-4553-B1B6-2E560AA8D987}"/>
              </a:ext>
            </a:extLst>
          </p:cNvPr>
          <p:cNvSpPr>
            <a:spLocks noGrp="1"/>
          </p:cNvSpPr>
          <p:nvPr>
            <p:ph type="pic" sz="quarter" idx="13"/>
          </p:nvPr>
        </p:nvSpPr>
        <p:spPr>
          <a:xfrm>
            <a:off x="0" y="0"/>
            <a:ext cx="12192000" cy="6858000"/>
          </a:xfrm>
          <a:solidFill>
            <a:schemeClr val="bg2">
              <a:lumMod val="75000"/>
            </a:schemeClr>
          </a:solidFill>
        </p:spPr>
        <p:txBody>
          <a:bodyPr/>
          <a:lstStyle/>
          <a:p>
            <a:endParaRPr lang="en-ID"/>
          </a:p>
        </p:txBody>
      </p:sp>
    </p:spTree>
    <p:extLst>
      <p:ext uri="{BB962C8B-B14F-4D97-AF65-F5344CB8AC3E}">
        <p14:creationId xmlns:p14="http://schemas.microsoft.com/office/powerpoint/2010/main" val="30701215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22FA082-9E23-4CC3-BCDB-7E4C34F5A358}"/>
              </a:ext>
            </a:extLst>
          </p:cNvPr>
          <p:cNvSpPr>
            <a:spLocks noGrp="1"/>
          </p:cNvSpPr>
          <p:nvPr>
            <p:ph type="pic" sz="quarter" idx="13"/>
          </p:nvPr>
        </p:nvSpPr>
        <p:spPr>
          <a:xfrm>
            <a:off x="7086600" y="0"/>
            <a:ext cx="5105400" cy="6858000"/>
          </a:xfrm>
        </p:spPr>
        <p:txBody>
          <a:bodyPr/>
          <a:lstStyle/>
          <a:p>
            <a:endParaRPr lang="en-ID"/>
          </a:p>
        </p:txBody>
      </p:sp>
      <p:sp>
        <p:nvSpPr>
          <p:cNvPr id="2" name="Title 1">
            <a:extLst>
              <a:ext uri="{FF2B5EF4-FFF2-40B4-BE49-F238E27FC236}">
                <a16:creationId xmlns:a16="http://schemas.microsoft.com/office/drawing/2014/main" id="{6D6844ED-FEF4-4E93-B927-2BD1F92DE695}"/>
              </a:ext>
            </a:extLst>
          </p:cNvPr>
          <p:cNvSpPr>
            <a:spLocks noGrp="1"/>
          </p:cNvSpPr>
          <p:nvPr>
            <p:ph type="ctrTitle"/>
          </p:nvPr>
        </p:nvSpPr>
        <p:spPr>
          <a:xfrm>
            <a:off x="923925" y="1315214"/>
            <a:ext cx="9144000" cy="911458"/>
          </a:xfrm>
        </p:spPr>
        <p:txBody>
          <a:bodyPr anchor="ctr">
            <a:normAutofit/>
          </a:bodyPr>
          <a:lstStyle>
            <a:lvl1pPr algn="l">
              <a:defRPr sz="4800">
                <a:latin typeface="Bebas Neue" panose="020B0606020202050201" pitchFamily="2" charset="0"/>
              </a:defRPr>
            </a:lvl1pPr>
          </a:lstStyle>
          <a:p>
            <a:r>
              <a:rPr lang="en-US"/>
              <a:t>Click to edit Master title style</a:t>
            </a:r>
            <a:endParaRPr lang="en-ID"/>
          </a:p>
        </p:txBody>
      </p:sp>
      <p:sp>
        <p:nvSpPr>
          <p:cNvPr id="4" name="Date Placeholder 3">
            <a:extLst>
              <a:ext uri="{FF2B5EF4-FFF2-40B4-BE49-F238E27FC236}">
                <a16:creationId xmlns:a16="http://schemas.microsoft.com/office/drawing/2014/main" id="{8BEC2C9C-1977-4721-9A72-74D6249A203E}"/>
              </a:ext>
            </a:extLst>
          </p:cNvPr>
          <p:cNvSpPr>
            <a:spLocks noGrp="1"/>
          </p:cNvSpPr>
          <p:nvPr>
            <p:ph type="dt" sz="half" idx="10"/>
          </p:nvPr>
        </p:nvSpPr>
        <p:spPr/>
        <p:txBody>
          <a:bodyPr/>
          <a:lstStyle/>
          <a:p>
            <a:fld id="{2A22D498-02BC-4243-81D7-0D55F5BD5494}" type="datetimeFigureOut">
              <a:rPr lang="en-ID" smtClean="0"/>
              <a:t>16/05/2023</a:t>
            </a:fld>
            <a:endParaRPr lang="en-ID"/>
          </a:p>
        </p:txBody>
      </p:sp>
      <p:sp>
        <p:nvSpPr>
          <p:cNvPr id="5" name="Footer Placeholder 4">
            <a:extLst>
              <a:ext uri="{FF2B5EF4-FFF2-40B4-BE49-F238E27FC236}">
                <a16:creationId xmlns:a16="http://schemas.microsoft.com/office/drawing/2014/main" id="{A86B645D-270F-4676-82DE-C308FA93323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361546A-B2EF-4C45-8359-8F99289D652B}"/>
              </a:ext>
            </a:extLst>
          </p:cNvPr>
          <p:cNvSpPr>
            <a:spLocks noGrp="1"/>
          </p:cNvSpPr>
          <p:nvPr>
            <p:ph type="sldNum" sz="quarter" idx="12"/>
          </p:nvPr>
        </p:nvSpPr>
        <p:spPr/>
        <p:txBody>
          <a:bodyPr/>
          <a:lstStyle/>
          <a:p>
            <a:fld id="{40300C66-261C-47C6-A11E-3C242825A128}" type="slidenum">
              <a:rPr lang="en-ID" smtClean="0"/>
              <a:t>‹nr.›</a:t>
            </a:fld>
            <a:endParaRPr lang="en-ID"/>
          </a:p>
        </p:txBody>
      </p:sp>
    </p:spTree>
    <p:extLst>
      <p:ext uri="{BB962C8B-B14F-4D97-AF65-F5344CB8AC3E}">
        <p14:creationId xmlns:p14="http://schemas.microsoft.com/office/powerpoint/2010/main" val="6811418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6B0136C-CF1E-2847-B05D-26C72991C9E6}" type="datetimeFigureOut">
              <a:rPr lang="en-NL" smtClean="0"/>
              <a:t>05/16/2023</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rIns="45720"/>
          <a:lstStyle/>
          <a:p>
            <a:fld id="{DF6EF046-F997-274C-BC8A-D19EBF4FF209}" type="slidenum">
              <a:rPr lang="en-NL" smtClean="0"/>
              <a:t>‹nr.›</a:t>
            </a:fld>
            <a:endParaRPr lang="en-NL"/>
          </a:p>
        </p:txBody>
      </p:sp>
    </p:spTree>
    <p:extLst>
      <p:ext uri="{BB962C8B-B14F-4D97-AF65-F5344CB8AC3E}">
        <p14:creationId xmlns:p14="http://schemas.microsoft.com/office/powerpoint/2010/main" val="3811685164"/>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B0136C-CF1E-2847-B05D-26C72991C9E6}" type="datetimeFigureOut">
              <a:rPr lang="en-NL" smtClean="0"/>
              <a:t>05/16/2023</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DF6EF046-F997-274C-BC8A-D19EBF4FF209}" type="slidenum">
              <a:rPr lang="en-NL" smtClean="0"/>
              <a:t>‹nr.›</a:t>
            </a:fld>
            <a:endParaRPr lang="en-NL"/>
          </a:p>
        </p:txBody>
      </p:sp>
    </p:spTree>
    <p:extLst>
      <p:ext uri="{BB962C8B-B14F-4D97-AF65-F5344CB8AC3E}">
        <p14:creationId xmlns:p14="http://schemas.microsoft.com/office/powerpoint/2010/main" val="2163685947"/>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B0136C-CF1E-2847-B05D-26C72991C9E6}" type="datetimeFigureOut">
              <a:rPr lang="en-NL" smtClean="0"/>
              <a:t>05/16/2023</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DF6EF046-F997-274C-BC8A-D19EBF4FF209}" type="slidenum">
              <a:rPr lang="en-NL" smtClean="0"/>
              <a:t>‹nr.›</a:t>
            </a:fld>
            <a:endParaRPr lang="en-NL"/>
          </a:p>
        </p:txBody>
      </p:sp>
    </p:spTree>
    <p:extLst>
      <p:ext uri="{BB962C8B-B14F-4D97-AF65-F5344CB8AC3E}">
        <p14:creationId xmlns:p14="http://schemas.microsoft.com/office/powerpoint/2010/main" val="2918878608"/>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B0136C-CF1E-2847-B05D-26C72991C9E6}" type="datetimeFigureOut">
              <a:rPr lang="en-NL" smtClean="0"/>
              <a:t>05/16/2023</a:t>
            </a:fld>
            <a:endParaRPr lang="en-NL"/>
          </a:p>
        </p:txBody>
      </p:sp>
      <p:sp>
        <p:nvSpPr>
          <p:cNvPr id="6" name="Footer Placeholder 5"/>
          <p:cNvSpPr>
            <a:spLocks noGrp="1"/>
          </p:cNvSpPr>
          <p:nvPr>
            <p:ph type="ftr" sz="quarter" idx="11"/>
          </p:nvPr>
        </p:nvSpPr>
        <p:spPr/>
        <p:txBody>
          <a:bodyPr/>
          <a:lstStyle/>
          <a:p>
            <a:endParaRPr lang="en-NL"/>
          </a:p>
        </p:txBody>
      </p:sp>
      <p:sp>
        <p:nvSpPr>
          <p:cNvPr id="7" name="Slide Number Placeholder 6"/>
          <p:cNvSpPr>
            <a:spLocks noGrp="1"/>
          </p:cNvSpPr>
          <p:nvPr>
            <p:ph type="sldNum" sz="quarter" idx="12"/>
          </p:nvPr>
        </p:nvSpPr>
        <p:spPr/>
        <p:txBody>
          <a:bodyPr/>
          <a:lstStyle/>
          <a:p>
            <a:fld id="{DF6EF046-F997-274C-BC8A-D19EBF4FF209}" type="slidenum">
              <a:rPr lang="en-NL" smtClean="0"/>
              <a:t>‹nr.›</a:t>
            </a:fld>
            <a:endParaRPr lang="en-NL"/>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745045463"/>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80E544E-12F9-41BF-A10C-EF6DD9F44D0E}"/>
              </a:ext>
            </a:extLst>
          </p:cNvPr>
          <p:cNvSpPr>
            <a:spLocks noGrp="1"/>
          </p:cNvSpPr>
          <p:nvPr>
            <p:ph type="pic" sz="quarter" idx="14"/>
          </p:nvPr>
        </p:nvSpPr>
        <p:spPr>
          <a:xfrm>
            <a:off x="6096000" y="1"/>
            <a:ext cx="6096000" cy="3519098"/>
          </a:xfrm>
          <a:custGeom>
            <a:avLst/>
            <a:gdLst>
              <a:gd name="connsiteX0" fmla="*/ 0 w 6096000"/>
              <a:gd name="connsiteY0" fmla="*/ 0 h 3519098"/>
              <a:gd name="connsiteX1" fmla="*/ 6096000 w 6096000"/>
              <a:gd name="connsiteY1" fmla="*/ 0 h 3519098"/>
              <a:gd name="connsiteX2" fmla="*/ 6096000 w 6096000"/>
              <a:gd name="connsiteY2" fmla="*/ 3519098 h 3519098"/>
              <a:gd name="connsiteX3" fmla="*/ 0 w 6096000"/>
              <a:gd name="connsiteY3" fmla="*/ 3519098 h 3519098"/>
            </a:gdLst>
            <a:ahLst/>
            <a:cxnLst>
              <a:cxn ang="0">
                <a:pos x="connsiteX0" y="connsiteY0"/>
              </a:cxn>
              <a:cxn ang="0">
                <a:pos x="connsiteX1" y="connsiteY1"/>
              </a:cxn>
              <a:cxn ang="0">
                <a:pos x="connsiteX2" y="connsiteY2"/>
              </a:cxn>
              <a:cxn ang="0">
                <a:pos x="connsiteX3" y="connsiteY3"/>
              </a:cxn>
            </a:cxnLst>
            <a:rect l="l" t="t" r="r" b="b"/>
            <a:pathLst>
              <a:path w="6096000" h="3519098">
                <a:moveTo>
                  <a:pt x="0" y="0"/>
                </a:moveTo>
                <a:lnTo>
                  <a:pt x="6096000" y="0"/>
                </a:lnTo>
                <a:lnTo>
                  <a:pt x="6096000" y="3519098"/>
                </a:lnTo>
                <a:lnTo>
                  <a:pt x="0" y="3519098"/>
                </a:lnTo>
                <a:close/>
              </a:path>
            </a:pathLst>
          </a:custGeom>
          <a:solidFill>
            <a:schemeClr val="bg2">
              <a:lumMod val="75000"/>
            </a:schemeClr>
          </a:solidFill>
        </p:spPr>
        <p:txBody>
          <a:bodyPr wrap="square">
            <a:noAutofit/>
          </a:bodyPr>
          <a:lstStyle/>
          <a:p>
            <a:endParaRPr lang="en-ID"/>
          </a:p>
        </p:txBody>
      </p:sp>
      <p:sp>
        <p:nvSpPr>
          <p:cNvPr id="13" name="Picture Placeholder 12">
            <a:extLst>
              <a:ext uri="{FF2B5EF4-FFF2-40B4-BE49-F238E27FC236}">
                <a16:creationId xmlns:a16="http://schemas.microsoft.com/office/drawing/2014/main" id="{83FC5722-9A38-420E-9FA9-13E539656F41}"/>
              </a:ext>
            </a:extLst>
          </p:cNvPr>
          <p:cNvSpPr>
            <a:spLocks noGrp="1"/>
          </p:cNvSpPr>
          <p:nvPr>
            <p:ph type="pic" sz="quarter" idx="15"/>
          </p:nvPr>
        </p:nvSpPr>
        <p:spPr>
          <a:xfrm>
            <a:off x="6096000" y="3519100"/>
            <a:ext cx="6096000" cy="3338901"/>
          </a:xfrm>
          <a:custGeom>
            <a:avLst/>
            <a:gdLst>
              <a:gd name="connsiteX0" fmla="*/ 0 w 6096000"/>
              <a:gd name="connsiteY0" fmla="*/ 0 h 3338901"/>
              <a:gd name="connsiteX1" fmla="*/ 6096000 w 6096000"/>
              <a:gd name="connsiteY1" fmla="*/ 0 h 3338901"/>
              <a:gd name="connsiteX2" fmla="*/ 6096000 w 6096000"/>
              <a:gd name="connsiteY2" fmla="*/ 3338901 h 3338901"/>
              <a:gd name="connsiteX3" fmla="*/ 0 w 6096000"/>
              <a:gd name="connsiteY3" fmla="*/ 3338901 h 3338901"/>
            </a:gdLst>
            <a:ahLst/>
            <a:cxnLst>
              <a:cxn ang="0">
                <a:pos x="connsiteX0" y="connsiteY0"/>
              </a:cxn>
              <a:cxn ang="0">
                <a:pos x="connsiteX1" y="connsiteY1"/>
              </a:cxn>
              <a:cxn ang="0">
                <a:pos x="connsiteX2" y="connsiteY2"/>
              </a:cxn>
              <a:cxn ang="0">
                <a:pos x="connsiteX3" y="connsiteY3"/>
              </a:cxn>
            </a:cxnLst>
            <a:rect l="l" t="t" r="r" b="b"/>
            <a:pathLst>
              <a:path w="6096000" h="3338901">
                <a:moveTo>
                  <a:pt x="0" y="0"/>
                </a:moveTo>
                <a:lnTo>
                  <a:pt x="6096000" y="0"/>
                </a:lnTo>
                <a:lnTo>
                  <a:pt x="6096000" y="3338901"/>
                </a:lnTo>
                <a:lnTo>
                  <a:pt x="0" y="3338901"/>
                </a:lnTo>
                <a:close/>
              </a:path>
            </a:pathLst>
          </a:custGeom>
          <a:solidFill>
            <a:schemeClr val="bg2">
              <a:lumMod val="75000"/>
            </a:schemeClr>
          </a:solidFill>
        </p:spPr>
        <p:txBody>
          <a:bodyPr wrap="square">
            <a:noAutofit/>
          </a:bodyPr>
          <a:lstStyle/>
          <a:p>
            <a:endParaRPr lang="en-ID"/>
          </a:p>
        </p:txBody>
      </p:sp>
      <p:sp>
        <p:nvSpPr>
          <p:cNvPr id="9" name="Picture Placeholder 8">
            <a:extLst>
              <a:ext uri="{FF2B5EF4-FFF2-40B4-BE49-F238E27FC236}">
                <a16:creationId xmlns:a16="http://schemas.microsoft.com/office/drawing/2014/main" id="{EB39FE4A-FDBF-4EB5-9E74-24FA706C4D23}"/>
              </a:ext>
            </a:extLst>
          </p:cNvPr>
          <p:cNvSpPr>
            <a:spLocks noGrp="1"/>
          </p:cNvSpPr>
          <p:nvPr>
            <p:ph type="pic" sz="quarter" idx="13"/>
          </p:nvPr>
        </p:nvSpPr>
        <p:spPr>
          <a:xfrm>
            <a:off x="398184" y="4112400"/>
            <a:ext cx="1453130" cy="1453130"/>
          </a:xfrm>
          <a:prstGeom prst="ellipse">
            <a:avLst/>
          </a:prstGeom>
          <a:solidFill>
            <a:schemeClr val="bg2">
              <a:lumMod val="75000"/>
            </a:schemeClr>
          </a:solidFill>
        </p:spPr>
        <p:txBody>
          <a:bodyPr wrap="square">
            <a:noAutofit/>
          </a:bodyPr>
          <a:lstStyle/>
          <a:p>
            <a:endParaRPr lang="en-ID"/>
          </a:p>
        </p:txBody>
      </p:sp>
      <p:sp>
        <p:nvSpPr>
          <p:cNvPr id="2" name="Title 1">
            <a:extLst>
              <a:ext uri="{FF2B5EF4-FFF2-40B4-BE49-F238E27FC236}">
                <a16:creationId xmlns:a16="http://schemas.microsoft.com/office/drawing/2014/main" id="{6D6844ED-FEF4-4E93-B927-2BD1F92DE695}"/>
              </a:ext>
            </a:extLst>
          </p:cNvPr>
          <p:cNvSpPr>
            <a:spLocks noGrp="1"/>
          </p:cNvSpPr>
          <p:nvPr>
            <p:ph type="ctrTitle"/>
          </p:nvPr>
        </p:nvSpPr>
        <p:spPr>
          <a:xfrm>
            <a:off x="297427" y="853155"/>
            <a:ext cx="5244550" cy="911458"/>
          </a:xfrm>
        </p:spPr>
        <p:txBody>
          <a:bodyPr anchor="ctr">
            <a:normAutofit/>
          </a:bodyPr>
          <a:lstStyle>
            <a:lvl1pPr algn="ctr">
              <a:defRPr sz="4800"/>
            </a:lvl1pPr>
          </a:lstStyle>
          <a:p>
            <a:r>
              <a:rPr lang="en-US"/>
              <a:t>Click to edit Master title style</a:t>
            </a:r>
            <a:endParaRPr lang="en-ID"/>
          </a:p>
        </p:txBody>
      </p:sp>
      <p:sp>
        <p:nvSpPr>
          <p:cNvPr id="4" name="Date Placeholder 3">
            <a:extLst>
              <a:ext uri="{FF2B5EF4-FFF2-40B4-BE49-F238E27FC236}">
                <a16:creationId xmlns:a16="http://schemas.microsoft.com/office/drawing/2014/main" id="{8BEC2C9C-1977-4721-9A72-74D6249A203E}"/>
              </a:ext>
            </a:extLst>
          </p:cNvPr>
          <p:cNvSpPr>
            <a:spLocks noGrp="1"/>
          </p:cNvSpPr>
          <p:nvPr>
            <p:ph type="dt" sz="half" idx="10"/>
          </p:nvPr>
        </p:nvSpPr>
        <p:spPr/>
        <p:txBody>
          <a:bodyPr/>
          <a:lstStyle/>
          <a:p>
            <a:fld id="{2A22D498-02BC-4243-81D7-0D55F5BD5494}" type="datetimeFigureOut">
              <a:rPr lang="en-ID" smtClean="0"/>
              <a:t>16/05/2023</a:t>
            </a:fld>
            <a:endParaRPr lang="en-ID"/>
          </a:p>
        </p:txBody>
      </p:sp>
      <p:sp>
        <p:nvSpPr>
          <p:cNvPr id="5" name="Footer Placeholder 4">
            <a:extLst>
              <a:ext uri="{FF2B5EF4-FFF2-40B4-BE49-F238E27FC236}">
                <a16:creationId xmlns:a16="http://schemas.microsoft.com/office/drawing/2014/main" id="{A86B645D-270F-4676-82DE-C308FA93323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361546A-B2EF-4C45-8359-8F99289D652B}"/>
              </a:ext>
            </a:extLst>
          </p:cNvPr>
          <p:cNvSpPr>
            <a:spLocks noGrp="1"/>
          </p:cNvSpPr>
          <p:nvPr>
            <p:ph type="sldNum" sz="quarter" idx="12"/>
          </p:nvPr>
        </p:nvSpPr>
        <p:spPr/>
        <p:txBody>
          <a:bodyPr/>
          <a:lstStyle/>
          <a:p>
            <a:fld id="{40300C66-261C-47C6-A11E-3C242825A128}" type="slidenum">
              <a:rPr lang="en-ID" smtClean="0"/>
              <a:t>‹nr.›</a:t>
            </a:fld>
            <a:endParaRPr lang="en-ID"/>
          </a:p>
        </p:txBody>
      </p:sp>
    </p:spTree>
    <p:extLst>
      <p:ext uri="{BB962C8B-B14F-4D97-AF65-F5344CB8AC3E}">
        <p14:creationId xmlns:p14="http://schemas.microsoft.com/office/powerpoint/2010/main" val="22080071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B0136C-CF1E-2847-B05D-26C72991C9E6}" type="datetimeFigureOut">
              <a:rPr lang="en-NL" smtClean="0"/>
              <a:t>05/16/2023</a:t>
            </a:fld>
            <a:endParaRPr lang="en-NL"/>
          </a:p>
        </p:txBody>
      </p:sp>
      <p:sp>
        <p:nvSpPr>
          <p:cNvPr id="8" name="Footer Placeholder 7"/>
          <p:cNvSpPr>
            <a:spLocks noGrp="1"/>
          </p:cNvSpPr>
          <p:nvPr>
            <p:ph type="ftr" sz="quarter" idx="11"/>
          </p:nvPr>
        </p:nvSpPr>
        <p:spPr/>
        <p:txBody>
          <a:bodyPr/>
          <a:lstStyle/>
          <a:p>
            <a:endParaRPr lang="en-NL"/>
          </a:p>
        </p:txBody>
      </p:sp>
      <p:sp>
        <p:nvSpPr>
          <p:cNvPr id="9" name="Slide Number Placeholder 8"/>
          <p:cNvSpPr>
            <a:spLocks noGrp="1"/>
          </p:cNvSpPr>
          <p:nvPr>
            <p:ph type="sldNum" sz="quarter" idx="12"/>
          </p:nvPr>
        </p:nvSpPr>
        <p:spPr/>
        <p:txBody>
          <a:bodyPr/>
          <a:lstStyle/>
          <a:p>
            <a:fld id="{DF6EF046-F997-274C-BC8A-D19EBF4FF209}" type="slidenum">
              <a:rPr lang="en-NL" smtClean="0"/>
              <a:t>‹nr.›</a:t>
            </a:fld>
            <a:endParaRPr lang="en-NL"/>
          </a:p>
        </p:txBody>
      </p:sp>
    </p:spTree>
    <p:extLst>
      <p:ext uri="{BB962C8B-B14F-4D97-AF65-F5344CB8AC3E}">
        <p14:creationId xmlns:p14="http://schemas.microsoft.com/office/powerpoint/2010/main" val="2865157960"/>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B0136C-CF1E-2847-B05D-26C72991C9E6}" type="datetimeFigureOut">
              <a:rPr lang="en-NL" smtClean="0"/>
              <a:t>05/16/2023</a:t>
            </a:fld>
            <a:endParaRPr lang="en-NL"/>
          </a:p>
        </p:txBody>
      </p:sp>
      <p:sp>
        <p:nvSpPr>
          <p:cNvPr id="4" name="Footer Placeholder 3"/>
          <p:cNvSpPr>
            <a:spLocks noGrp="1"/>
          </p:cNvSpPr>
          <p:nvPr>
            <p:ph type="ftr" sz="quarter" idx="11"/>
          </p:nvPr>
        </p:nvSpPr>
        <p:spPr/>
        <p:txBody>
          <a:bodyPr/>
          <a:lstStyle/>
          <a:p>
            <a:endParaRPr lang="en-NL"/>
          </a:p>
        </p:txBody>
      </p:sp>
      <p:sp>
        <p:nvSpPr>
          <p:cNvPr id="5" name="Slide Number Placeholder 4"/>
          <p:cNvSpPr>
            <a:spLocks noGrp="1"/>
          </p:cNvSpPr>
          <p:nvPr>
            <p:ph type="sldNum" sz="quarter" idx="12"/>
          </p:nvPr>
        </p:nvSpPr>
        <p:spPr/>
        <p:txBody>
          <a:bodyPr/>
          <a:lstStyle/>
          <a:p>
            <a:fld id="{DF6EF046-F997-274C-BC8A-D19EBF4FF209}" type="slidenum">
              <a:rPr lang="en-NL" smtClean="0"/>
              <a:t>‹nr.›</a:t>
            </a:fld>
            <a:endParaRPr lang="en-NL"/>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174820891"/>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6B0136C-CF1E-2847-B05D-26C72991C9E6}" type="datetimeFigureOut">
              <a:rPr lang="en-NL" smtClean="0"/>
              <a:t>05/16/2023</a:t>
            </a:fld>
            <a:endParaRPr lang="en-NL"/>
          </a:p>
        </p:txBody>
      </p:sp>
      <p:sp>
        <p:nvSpPr>
          <p:cNvPr id="3" name="Footer Placeholder 2"/>
          <p:cNvSpPr>
            <a:spLocks noGrp="1"/>
          </p:cNvSpPr>
          <p:nvPr>
            <p:ph type="ftr" sz="quarter" idx="11"/>
          </p:nvPr>
        </p:nvSpPr>
        <p:spPr/>
        <p:txBody>
          <a:bodyPr/>
          <a:lstStyle/>
          <a:p>
            <a:endParaRPr lang="en-NL"/>
          </a:p>
        </p:txBody>
      </p:sp>
      <p:sp>
        <p:nvSpPr>
          <p:cNvPr id="4" name="Slide Number Placeholder 3"/>
          <p:cNvSpPr>
            <a:spLocks noGrp="1"/>
          </p:cNvSpPr>
          <p:nvPr>
            <p:ph type="sldNum" sz="quarter" idx="12"/>
          </p:nvPr>
        </p:nvSpPr>
        <p:spPr/>
        <p:txBody>
          <a:bodyPr/>
          <a:lstStyle/>
          <a:p>
            <a:fld id="{DF6EF046-F997-274C-BC8A-D19EBF4FF209}" type="slidenum">
              <a:rPr lang="en-NL" smtClean="0"/>
              <a:t>‹nr.›</a:t>
            </a:fld>
            <a:endParaRPr lang="en-NL"/>
          </a:p>
        </p:txBody>
      </p:sp>
    </p:spTree>
    <p:extLst>
      <p:ext uri="{BB962C8B-B14F-4D97-AF65-F5344CB8AC3E}">
        <p14:creationId xmlns:p14="http://schemas.microsoft.com/office/powerpoint/2010/main" val="448120068"/>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B0136C-CF1E-2847-B05D-26C72991C9E6}" type="datetimeFigureOut">
              <a:rPr lang="en-NL" smtClean="0"/>
              <a:t>05/16/2023</a:t>
            </a:fld>
            <a:endParaRPr lang="en-NL"/>
          </a:p>
        </p:txBody>
      </p:sp>
      <p:sp>
        <p:nvSpPr>
          <p:cNvPr id="6" name="Footer Placeholder 5"/>
          <p:cNvSpPr>
            <a:spLocks noGrp="1"/>
          </p:cNvSpPr>
          <p:nvPr>
            <p:ph type="ftr" sz="quarter" idx="11"/>
          </p:nvPr>
        </p:nvSpPr>
        <p:spPr/>
        <p:txBody>
          <a:bodyPr/>
          <a:lstStyle/>
          <a:p>
            <a:endParaRPr lang="en-NL"/>
          </a:p>
        </p:txBody>
      </p:sp>
      <p:sp>
        <p:nvSpPr>
          <p:cNvPr id="7" name="Slide Number Placeholder 6"/>
          <p:cNvSpPr>
            <a:spLocks noGrp="1"/>
          </p:cNvSpPr>
          <p:nvPr>
            <p:ph type="sldNum" sz="quarter" idx="12"/>
          </p:nvPr>
        </p:nvSpPr>
        <p:spPr/>
        <p:txBody>
          <a:bodyPr/>
          <a:lstStyle/>
          <a:p>
            <a:fld id="{DF6EF046-F997-274C-BC8A-D19EBF4FF209}" type="slidenum">
              <a:rPr lang="en-NL" smtClean="0"/>
              <a:t>‹nr.›</a:t>
            </a:fld>
            <a:endParaRPr lang="en-NL"/>
          </a:p>
        </p:txBody>
      </p:sp>
    </p:spTree>
    <p:extLst>
      <p:ext uri="{BB962C8B-B14F-4D97-AF65-F5344CB8AC3E}">
        <p14:creationId xmlns:p14="http://schemas.microsoft.com/office/powerpoint/2010/main" val="3574268555"/>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B0136C-CF1E-2847-B05D-26C72991C9E6}" type="datetimeFigureOut">
              <a:rPr lang="en-NL" smtClean="0"/>
              <a:t>05/16/2023</a:t>
            </a:fld>
            <a:endParaRPr lang="en-NL"/>
          </a:p>
        </p:txBody>
      </p:sp>
      <p:sp>
        <p:nvSpPr>
          <p:cNvPr id="6" name="Footer Placeholder 5"/>
          <p:cNvSpPr>
            <a:spLocks noGrp="1"/>
          </p:cNvSpPr>
          <p:nvPr>
            <p:ph type="ftr" sz="quarter" idx="11"/>
          </p:nvPr>
        </p:nvSpPr>
        <p:spPr/>
        <p:txBody>
          <a:bodyPr/>
          <a:lstStyle/>
          <a:p>
            <a:endParaRPr lang="en-NL"/>
          </a:p>
        </p:txBody>
      </p:sp>
      <p:sp>
        <p:nvSpPr>
          <p:cNvPr id="7" name="Slide Number Placeholder 6"/>
          <p:cNvSpPr>
            <a:spLocks noGrp="1"/>
          </p:cNvSpPr>
          <p:nvPr>
            <p:ph type="sldNum" sz="quarter" idx="12"/>
          </p:nvPr>
        </p:nvSpPr>
        <p:spPr/>
        <p:txBody>
          <a:bodyPr/>
          <a:lstStyle/>
          <a:p>
            <a:fld id="{DF6EF046-F997-274C-BC8A-D19EBF4FF209}" type="slidenum">
              <a:rPr lang="en-NL" smtClean="0"/>
              <a:t>‹nr.›</a:t>
            </a:fld>
            <a:endParaRPr lang="en-NL"/>
          </a:p>
        </p:txBody>
      </p:sp>
    </p:spTree>
    <p:extLst>
      <p:ext uri="{BB962C8B-B14F-4D97-AF65-F5344CB8AC3E}">
        <p14:creationId xmlns:p14="http://schemas.microsoft.com/office/powerpoint/2010/main" val="3148790482"/>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B0136C-CF1E-2847-B05D-26C72991C9E6}" type="datetimeFigureOut">
              <a:rPr lang="en-NL" smtClean="0"/>
              <a:t>05/16/2023</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DF6EF046-F997-274C-BC8A-D19EBF4FF209}" type="slidenum">
              <a:rPr lang="en-NL" smtClean="0"/>
              <a:t>‹nr.›</a:t>
            </a:fld>
            <a:endParaRPr lang="en-NL"/>
          </a:p>
        </p:txBody>
      </p:sp>
    </p:spTree>
    <p:extLst>
      <p:ext uri="{BB962C8B-B14F-4D97-AF65-F5344CB8AC3E}">
        <p14:creationId xmlns:p14="http://schemas.microsoft.com/office/powerpoint/2010/main" val="460431510"/>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B0136C-CF1E-2847-B05D-26C72991C9E6}" type="datetimeFigureOut">
              <a:rPr lang="en-NL" smtClean="0"/>
              <a:t>05/16/2023</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DF6EF046-F997-274C-BC8A-D19EBF4FF209}" type="slidenum">
              <a:rPr lang="en-NL" smtClean="0"/>
              <a:t>‹nr.›</a:t>
            </a:fld>
            <a:endParaRPr lang="en-NL"/>
          </a:p>
        </p:txBody>
      </p:sp>
    </p:spTree>
    <p:extLst>
      <p:ext uri="{BB962C8B-B14F-4D97-AF65-F5344CB8AC3E}">
        <p14:creationId xmlns:p14="http://schemas.microsoft.com/office/powerpoint/2010/main" val="781240478"/>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Sectiekop">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49EDF0D8-F084-EF43-9603-B0A442CE41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0470" y="-3"/>
            <a:ext cx="12210545" cy="6858001"/>
          </a:xfrm>
          <a:prstGeom prst="rect">
            <a:avLst/>
          </a:prstGeom>
        </p:spPr>
      </p:pic>
      <p:sp>
        <p:nvSpPr>
          <p:cNvPr id="10" name="Titel 1"/>
          <p:cNvSpPr>
            <a:spLocks noGrp="1"/>
          </p:cNvSpPr>
          <p:nvPr>
            <p:ph type="ctrTitle" hasCustomPrompt="1"/>
          </p:nvPr>
        </p:nvSpPr>
        <p:spPr>
          <a:xfrm>
            <a:off x="1524000" y="2907889"/>
            <a:ext cx="9144000" cy="1042219"/>
          </a:xfrm>
        </p:spPr>
        <p:txBody>
          <a:bodyPr anchor="t" anchorCtr="0"/>
          <a:lstStyle>
            <a:lvl1pPr algn="ctr">
              <a:defRPr sz="7000" b="1" i="0" baseline="0">
                <a:solidFill>
                  <a:schemeClr val="bg1"/>
                </a:solidFill>
                <a:latin typeface="Source Sans Pro" charset="0"/>
                <a:ea typeface="Source Sans Pro" charset="0"/>
                <a:cs typeface="Source Sans Pro" charset="0"/>
              </a:defRPr>
            </a:lvl1pPr>
          </a:lstStyle>
          <a:p>
            <a:r>
              <a:rPr lang="nl-NL"/>
              <a:t>Titel van sectie</a:t>
            </a:r>
          </a:p>
        </p:txBody>
      </p:sp>
      <p:sp>
        <p:nvSpPr>
          <p:cNvPr id="11" name="Ondertitel 2"/>
          <p:cNvSpPr>
            <a:spLocks noGrp="1"/>
          </p:cNvSpPr>
          <p:nvPr>
            <p:ph type="subTitle" idx="1" hasCustomPrompt="1"/>
          </p:nvPr>
        </p:nvSpPr>
        <p:spPr>
          <a:xfrm>
            <a:off x="1524000" y="4015350"/>
            <a:ext cx="9144000" cy="953728"/>
          </a:xfrm>
          <a:prstGeom prst="rect">
            <a:avLst/>
          </a:prstGeom>
        </p:spPr>
        <p:txBody>
          <a:bodyPr/>
          <a:lstStyle>
            <a:lvl1pPr marL="0" indent="0" algn="ctr">
              <a:buNone/>
              <a:defRPr sz="2400" b="1" i="0" baseline="0">
                <a:solidFill>
                  <a:schemeClr val="bg1"/>
                </a:solidFill>
                <a:latin typeface="Source Sans Pro Semibold" charset="0"/>
                <a:ea typeface="Source Sans Pro Semibold" charset="0"/>
                <a:cs typeface="Source Sans Pro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Korte beschrijving ter indicatie</a:t>
            </a:r>
          </a:p>
        </p:txBody>
      </p:sp>
      <p:sp>
        <p:nvSpPr>
          <p:cNvPr id="7" name="Tijdelijke aanduiding voor tekst 6"/>
          <p:cNvSpPr>
            <a:spLocks noGrp="1"/>
          </p:cNvSpPr>
          <p:nvPr>
            <p:ph type="body" sz="quarter" idx="10" hasCustomPrompt="1"/>
          </p:nvPr>
        </p:nvSpPr>
        <p:spPr>
          <a:xfrm>
            <a:off x="1524000" y="2365783"/>
            <a:ext cx="9144000" cy="576000"/>
          </a:xfrm>
        </p:spPr>
        <p:txBody>
          <a:bodyPr/>
          <a:lstStyle>
            <a:lvl1pPr marL="120600" indent="0" algn="ctr">
              <a:buNone/>
              <a:defRPr b="1" i="0" baseline="0">
                <a:solidFill>
                  <a:schemeClr val="bg1">
                    <a:alpha val="50000"/>
                  </a:schemeClr>
                </a:solidFill>
                <a:latin typeface="Source Sans Pro Semibold" charset="0"/>
                <a:ea typeface="Source Sans Pro Semibold" charset="0"/>
                <a:cs typeface="Source Sans Pro Semibold" charset="0"/>
              </a:defRPr>
            </a:lvl1pPr>
          </a:lstStyle>
          <a:p>
            <a:pPr lvl="0"/>
            <a:r>
              <a:rPr lang="nl-NL"/>
              <a:t>Deel 1</a:t>
            </a:r>
          </a:p>
        </p:txBody>
      </p:sp>
    </p:spTree>
    <p:extLst>
      <p:ext uri="{BB962C8B-B14F-4D97-AF65-F5344CB8AC3E}">
        <p14:creationId xmlns:p14="http://schemas.microsoft.com/office/powerpoint/2010/main" val="770739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33B4FA7-7BAC-4581-84D0-1098765C5BE9}"/>
              </a:ext>
            </a:extLst>
          </p:cNvPr>
          <p:cNvSpPr>
            <a:spLocks noGrp="1"/>
          </p:cNvSpPr>
          <p:nvPr>
            <p:ph type="pic" sz="quarter" idx="14"/>
          </p:nvPr>
        </p:nvSpPr>
        <p:spPr>
          <a:xfrm>
            <a:off x="718500" y="832800"/>
            <a:ext cx="5040000" cy="5040000"/>
          </a:xfrm>
          <a:prstGeom prst="ellipse">
            <a:avLst/>
          </a:prstGeom>
          <a:solidFill>
            <a:schemeClr val="bg2">
              <a:lumMod val="75000"/>
            </a:schemeClr>
          </a:solidFill>
        </p:spPr>
        <p:txBody>
          <a:bodyPr wrap="square">
            <a:noAutofit/>
          </a:bodyPr>
          <a:lstStyle/>
          <a:p>
            <a:endParaRPr lang="en-ID"/>
          </a:p>
        </p:txBody>
      </p:sp>
      <p:sp>
        <p:nvSpPr>
          <p:cNvPr id="2" name="Title 1">
            <a:extLst>
              <a:ext uri="{FF2B5EF4-FFF2-40B4-BE49-F238E27FC236}">
                <a16:creationId xmlns:a16="http://schemas.microsoft.com/office/drawing/2014/main" id="{6D6844ED-FEF4-4E93-B927-2BD1F92DE695}"/>
              </a:ext>
            </a:extLst>
          </p:cNvPr>
          <p:cNvSpPr>
            <a:spLocks noGrp="1"/>
          </p:cNvSpPr>
          <p:nvPr>
            <p:ph type="ctrTitle"/>
          </p:nvPr>
        </p:nvSpPr>
        <p:spPr>
          <a:xfrm>
            <a:off x="6487691" y="898535"/>
            <a:ext cx="9144000" cy="911458"/>
          </a:xfrm>
        </p:spPr>
        <p:txBody>
          <a:bodyPr anchor="ctr">
            <a:normAutofit/>
          </a:bodyPr>
          <a:lstStyle>
            <a:lvl1pPr algn="l">
              <a:defRPr sz="4800"/>
            </a:lvl1pPr>
          </a:lstStyle>
          <a:p>
            <a:r>
              <a:rPr lang="en-US"/>
              <a:t>Click to edit Master title style</a:t>
            </a:r>
            <a:endParaRPr lang="en-ID"/>
          </a:p>
        </p:txBody>
      </p:sp>
      <p:sp>
        <p:nvSpPr>
          <p:cNvPr id="4" name="Date Placeholder 3">
            <a:extLst>
              <a:ext uri="{FF2B5EF4-FFF2-40B4-BE49-F238E27FC236}">
                <a16:creationId xmlns:a16="http://schemas.microsoft.com/office/drawing/2014/main" id="{8BEC2C9C-1977-4721-9A72-74D6249A203E}"/>
              </a:ext>
            </a:extLst>
          </p:cNvPr>
          <p:cNvSpPr>
            <a:spLocks noGrp="1"/>
          </p:cNvSpPr>
          <p:nvPr>
            <p:ph type="dt" sz="half" idx="10"/>
          </p:nvPr>
        </p:nvSpPr>
        <p:spPr/>
        <p:txBody>
          <a:bodyPr/>
          <a:lstStyle/>
          <a:p>
            <a:fld id="{2A22D498-02BC-4243-81D7-0D55F5BD5494}" type="datetimeFigureOut">
              <a:rPr lang="en-ID" smtClean="0"/>
              <a:t>16/05/2023</a:t>
            </a:fld>
            <a:endParaRPr lang="en-ID"/>
          </a:p>
        </p:txBody>
      </p:sp>
      <p:sp>
        <p:nvSpPr>
          <p:cNvPr id="5" name="Footer Placeholder 4">
            <a:extLst>
              <a:ext uri="{FF2B5EF4-FFF2-40B4-BE49-F238E27FC236}">
                <a16:creationId xmlns:a16="http://schemas.microsoft.com/office/drawing/2014/main" id="{A86B645D-270F-4676-82DE-C308FA93323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361546A-B2EF-4C45-8359-8F99289D652B}"/>
              </a:ext>
            </a:extLst>
          </p:cNvPr>
          <p:cNvSpPr>
            <a:spLocks noGrp="1"/>
          </p:cNvSpPr>
          <p:nvPr>
            <p:ph type="sldNum" sz="quarter" idx="12"/>
          </p:nvPr>
        </p:nvSpPr>
        <p:spPr/>
        <p:txBody>
          <a:bodyPr/>
          <a:lstStyle/>
          <a:p>
            <a:fld id="{40300C66-261C-47C6-A11E-3C242825A128}" type="slidenum">
              <a:rPr lang="en-ID" smtClean="0"/>
              <a:t>‹nr.›</a:t>
            </a:fld>
            <a:endParaRPr lang="en-ID"/>
          </a:p>
        </p:txBody>
      </p:sp>
    </p:spTree>
    <p:extLst>
      <p:ext uri="{BB962C8B-B14F-4D97-AF65-F5344CB8AC3E}">
        <p14:creationId xmlns:p14="http://schemas.microsoft.com/office/powerpoint/2010/main" val="424171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66BAA583-AD1B-4A3C-959C-59BE58424F06}"/>
              </a:ext>
            </a:extLst>
          </p:cNvPr>
          <p:cNvSpPr>
            <a:spLocks noGrp="1"/>
          </p:cNvSpPr>
          <p:nvPr>
            <p:ph type="pic" sz="quarter" idx="13"/>
          </p:nvPr>
        </p:nvSpPr>
        <p:spPr>
          <a:xfrm>
            <a:off x="2059818" y="3355986"/>
            <a:ext cx="3043163" cy="2943212"/>
          </a:xfrm>
          <a:custGeom>
            <a:avLst/>
            <a:gdLst>
              <a:gd name="connsiteX0" fmla="*/ 1777640 w 3043163"/>
              <a:gd name="connsiteY0" fmla="*/ 161 h 2943212"/>
              <a:gd name="connsiteX1" fmla="*/ 2607850 w 3043163"/>
              <a:gd name="connsiteY1" fmla="*/ 329988 h 2943212"/>
              <a:gd name="connsiteX2" fmla="*/ 2608244 w 3043163"/>
              <a:gd name="connsiteY2" fmla="*/ 329551 h 2943212"/>
              <a:gd name="connsiteX3" fmla="*/ 2788209 w 3043163"/>
              <a:gd name="connsiteY3" fmla="*/ 550774 h 2943212"/>
              <a:gd name="connsiteX4" fmla="*/ 2816197 w 3043163"/>
              <a:gd name="connsiteY4" fmla="*/ 599696 h 2943212"/>
              <a:gd name="connsiteX5" fmla="*/ 1753740 w 3043163"/>
              <a:gd name="connsiteY5" fmla="*/ 1529502 h 2943212"/>
              <a:gd name="connsiteX6" fmla="*/ 2861791 w 3043163"/>
              <a:gd name="connsiteY6" fmla="*/ 682864 h 2943212"/>
              <a:gd name="connsiteX7" fmla="*/ 2916562 w 3043163"/>
              <a:gd name="connsiteY7" fmla="*/ 803532 h 2943212"/>
              <a:gd name="connsiteX8" fmla="*/ 3043125 w 3043163"/>
              <a:gd name="connsiteY8" fmla="*/ 1357388 h 2943212"/>
              <a:gd name="connsiteX9" fmla="*/ 2666882 w 3043163"/>
              <a:gd name="connsiteY9" fmla="*/ 2285690 h 2943212"/>
              <a:gd name="connsiteX10" fmla="*/ 1744477 w 3043163"/>
              <a:gd name="connsiteY10" fmla="*/ 2676163 h 2943212"/>
              <a:gd name="connsiteX11" fmla="*/ 1476308 w 3043163"/>
              <a:gd name="connsiteY11" fmla="*/ 2680215 h 2943212"/>
              <a:gd name="connsiteX12" fmla="*/ 1220062 w 3043163"/>
              <a:gd name="connsiteY12" fmla="*/ 2704007 h 2943212"/>
              <a:gd name="connsiteX13" fmla="*/ 1169408 w 3043163"/>
              <a:gd name="connsiteY13" fmla="*/ 2709685 h 2943212"/>
              <a:gd name="connsiteX14" fmla="*/ 896783 w 3043163"/>
              <a:gd name="connsiteY14" fmla="*/ 2749298 h 2943212"/>
              <a:gd name="connsiteX15" fmla="*/ 0 w 3043163"/>
              <a:gd name="connsiteY15" fmla="*/ 2943212 h 2943212"/>
              <a:gd name="connsiteX16" fmla="*/ 12596 w 3043163"/>
              <a:gd name="connsiteY16" fmla="*/ 2509566 h 2943212"/>
              <a:gd name="connsiteX17" fmla="*/ 22089 w 3043163"/>
              <a:gd name="connsiteY17" fmla="*/ 2358482 h 2943212"/>
              <a:gd name="connsiteX18" fmla="*/ 24955 w 3043163"/>
              <a:gd name="connsiteY18" fmla="*/ 2312882 h 2943212"/>
              <a:gd name="connsiteX19" fmla="*/ 25851 w 3043163"/>
              <a:gd name="connsiteY19" fmla="*/ 2298626 h 2943212"/>
              <a:gd name="connsiteX20" fmla="*/ 153264 w 3043163"/>
              <a:gd name="connsiteY20" fmla="*/ 1494733 h 2943212"/>
              <a:gd name="connsiteX21" fmla="*/ 191952 w 3043163"/>
              <a:gd name="connsiteY21" fmla="*/ 1363535 h 2943212"/>
              <a:gd name="connsiteX22" fmla="*/ 242072 w 3043163"/>
              <a:gd name="connsiteY22" fmla="*/ 1219909 h 2943212"/>
              <a:gd name="connsiteX23" fmla="*/ 248301 w 3043163"/>
              <a:gd name="connsiteY23" fmla="*/ 1202428 h 2943212"/>
              <a:gd name="connsiteX24" fmla="*/ 1138985 w 3043163"/>
              <a:gd name="connsiteY24" fmla="*/ 168282 h 2943212"/>
              <a:gd name="connsiteX25" fmla="*/ 1777640 w 3043163"/>
              <a:gd name="connsiteY25" fmla="*/ 161 h 29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43163" h="2943212">
                <a:moveTo>
                  <a:pt x="1777640" y="161"/>
                </a:moveTo>
                <a:cubicBezTo>
                  <a:pt x="2085738" y="3189"/>
                  <a:pt x="2381670" y="120760"/>
                  <a:pt x="2607850" y="329988"/>
                </a:cubicBezTo>
                <a:cubicBezTo>
                  <a:pt x="2607981" y="329842"/>
                  <a:pt x="2608113" y="329697"/>
                  <a:pt x="2608244" y="329551"/>
                </a:cubicBezTo>
                <a:cubicBezTo>
                  <a:pt x="2655903" y="373810"/>
                  <a:pt x="2721782" y="446291"/>
                  <a:pt x="2788209" y="550774"/>
                </a:cubicBezTo>
                <a:lnTo>
                  <a:pt x="2816197" y="599696"/>
                </a:lnTo>
                <a:cubicBezTo>
                  <a:pt x="2385973" y="797547"/>
                  <a:pt x="2198532" y="971469"/>
                  <a:pt x="1753740" y="1529502"/>
                </a:cubicBezTo>
                <a:cubicBezTo>
                  <a:pt x="1773360" y="1534357"/>
                  <a:pt x="2419472" y="746894"/>
                  <a:pt x="2861791" y="682864"/>
                </a:cubicBezTo>
                <a:lnTo>
                  <a:pt x="2916562" y="803532"/>
                </a:lnTo>
                <a:cubicBezTo>
                  <a:pt x="2975870" y="952366"/>
                  <a:pt x="3023948" y="1135725"/>
                  <a:pt x="3043125" y="1357388"/>
                </a:cubicBezTo>
                <a:cubicBezTo>
                  <a:pt x="3045863" y="1718765"/>
                  <a:pt x="2901886" y="2047046"/>
                  <a:pt x="2666882" y="2285690"/>
                </a:cubicBezTo>
                <a:cubicBezTo>
                  <a:pt x="2431878" y="2524334"/>
                  <a:pt x="2105847" y="2673339"/>
                  <a:pt x="1744477" y="2676163"/>
                </a:cubicBezTo>
                <a:cubicBezTo>
                  <a:pt x="1660357" y="2672931"/>
                  <a:pt x="1570011" y="2674681"/>
                  <a:pt x="1476308" y="2680215"/>
                </a:cubicBezTo>
                <a:lnTo>
                  <a:pt x="1220062" y="2704007"/>
                </a:lnTo>
                <a:lnTo>
                  <a:pt x="1169408" y="2709685"/>
                </a:lnTo>
                <a:lnTo>
                  <a:pt x="896783" y="2749298"/>
                </a:lnTo>
                <a:cubicBezTo>
                  <a:pt x="418565" y="2828797"/>
                  <a:pt x="0" y="2943212"/>
                  <a:pt x="0" y="2943212"/>
                </a:cubicBezTo>
                <a:cubicBezTo>
                  <a:pt x="1819" y="2796398"/>
                  <a:pt x="5543" y="2651616"/>
                  <a:pt x="12596" y="2509566"/>
                </a:cubicBezTo>
                <a:lnTo>
                  <a:pt x="22089" y="2358482"/>
                </a:lnTo>
                <a:lnTo>
                  <a:pt x="24955" y="2312882"/>
                </a:lnTo>
                <a:lnTo>
                  <a:pt x="25851" y="2298626"/>
                </a:lnTo>
                <a:cubicBezTo>
                  <a:pt x="47663" y="2015990"/>
                  <a:pt x="86153" y="1746069"/>
                  <a:pt x="153264" y="1494733"/>
                </a:cubicBezTo>
                <a:lnTo>
                  <a:pt x="191952" y="1363535"/>
                </a:lnTo>
                <a:lnTo>
                  <a:pt x="242072" y="1219909"/>
                </a:lnTo>
                <a:lnTo>
                  <a:pt x="248301" y="1202428"/>
                </a:lnTo>
                <a:cubicBezTo>
                  <a:pt x="413759" y="778477"/>
                  <a:pt x="687432" y="422351"/>
                  <a:pt x="1138985" y="168282"/>
                </a:cubicBezTo>
                <a:cubicBezTo>
                  <a:pt x="1332413" y="54697"/>
                  <a:pt x="1553359" y="-3476"/>
                  <a:pt x="1777640" y="161"/>
                </a:cubicBezTo>
                <a:close/>
              </a:path>
            </a:pathLst>
          </a:custGeom>
          <a:solidFill>
            <a:schemeClr val="bg2">
              <a:lumMod val="75000"/>
            </a:schemeClr>
          </a:solidFill>
        </p:spPr>
        <p:txBody>
          <a:bodyPr wrap="square">
            <a:noAutofit/>
          </a:bodyPr>
          <a:lstStyle/>
          <a:p>
            <a:endParaRPr lang="en-ID"/>
          </a:p>
        </p:txBody>
      </p:sp>
      <p:sp>
        <p:nvSpPr>
          <p:cNvPr id="15" name="Picture Placeholder 14">
            <a:extLst>
              <a:ext uri="{FF2B5EF4-FFF2-40B4-BE49-F238E27FC236}">
                <a16:creationId xmlns:a16="http://schemas.microsoft.com/office/drawing/2014/main" id="{7A19CEFA-20F4-4363-A1C4-D5CDA47C2655}"/>
              </a:ext>
            </a:extLst>
          </p:cNvPr>
          <p:cNvSpPr>
            <a:spLocks noGrp="1"/>
          </p:cNvSpPr>
          <p:nvPr>
            <p:ph type="pic" sz="quarter" idx="14"/>
          </p:nvPr>
        </p:nvSpPr>
        <p:spPr>
          <a:xfrm>
            <a:off x="7089021" y="1928474"/>
            <a:ext cx="3051148" cy="2932867"/>
          </a:xfrm>
          <a:custGeom>
            <a:avLst/>
            <a:gdLst>
              <a:gd name="connsiteX0" fmla="*/ 1175116 w 3051148"/>
              <a:gd name="connsiteY0" fmla="*/ 0 h 2932867"/>
              <a:gd name="connsiteX1" fmla="*/ 1602105 w 3051148"/>
              <a:gd name="connsiteY1" fmla="*/ 0 h 2932867"/>
              <a:gd name="connsiteX2" fmla="*/ 1668768 w 3051148"/>
              <a:gd name="connsiteY2" fmla="*/ 12193 h 2932867"/>
              <a:gd name="connsiteX3" fmla="*/ 2226611 w 3051148"/>
              <a:gd name="connsiteY3" fmla="*/ 297918 h 2932867"/>
              <a:gd name="connsiteX4" fmla="*/ 2674525 w 3051148"/>
              <a:gd name="connsiteY4" fmla="*/ 1193838 h 2932867"/>
              <a:gd name="connsiteX5" fmla="*/ 2695496 w 3051148"/>
              <a:gd name="connsiteY5" fmla="*/ 1461217 h 2932867"/>
              <a:gd name="connsiteX6" fmla="*/ 2735413 w 3051148"/>
              <a:gd name="connsiteY6" fmla="*/ 1715450 h 2932867"/>
              <a:gd name="connsiteX7" fmla="*/ 2744277 w 3051148"/>
              <a:gd name="connsiteY7" fmla="*/ 1765645 h 2932867"/>
              <a:gd name="connsiteX8" fmla="*/ 2801018 w 3051148"/>
              <a:gd name="connsiteY8" fmla="*/ 2035226 h 2932867"/>
              <a:gd name="connsiteX9" fmla="*/ 3051148 w 3051148"/>
              <a:gd name="connsiteY9" fmla="*/ 2917981 h 2932867"/>
              <a:gd name="connsiteX10" fmla="*/ 2617572 w 3051148"/>
              <a:gd name="connsiteY10" fmla="*/ 2932781 h 2932867"/>
              <a:gd name="connsiteX11" fmla="*/ 2466190 w 3051148"/>
              <a:gd name="connsiteY11" fmla="*/ 2932843 h 2932867"/>
              <a:gd name="connsiteX12" fmla="*/ 2420500 w 3051148"/>
              <a:gd name="connsiteY12" fmla="*/ 2932861 h 2932867"/>
              <a:gd name="connsiteX13" fmla="*/ 2406216 w 3051148"/>
              <a:gd name="connsiteY13" fmla="*/ 2932867 h 2932867"/>
              <a:gd name="connsiteX14" fmla="*/ 1595884 w 3051148"/>
              <a:gd name="connsiteY14" fmla="*/ 2856447 h 2932867"/>
              <a:gd name="connsiteX15" fmla="*/ 1462506 w 3051148"/>
              <a:gd name="connsiteY15" fmla="*/ 2826117 h 2932867"/>
              <a:gd name="connsiteX16" fmla="*/ 1316002 w 3051148"/>
              <a:gd name="connsiteY16" fmla="*/ 2785163 h 2932867"/>
              <a:gd name="connsiteX17" fmla="*/ 1298163 w 3051148"/>
              <a:gd name="connsiteY17" fmla="*/ 2780049 h 2932867"/>
              <a:gd name="connsiteX18" fmla="*/ 209862 w 3051148"/>
              <a:gd name="connsiteY18" fmla="*/ 1956414 h 2932867"/>
              <a:gd name="connsiteX19" fmla="*/ 1766 w 3051148"/>
              <a:gd name="connsiteY19" fmla="*/ 1329644 h 2932867"/>
              <a:gd name="connsiteX20" fmla="*/ 278535 w 3051148"/>
              <a:gd name="connsiteY20" fmla="*/ 480271 h 2932867"/>
              <a:gd name="connsiteX21" fmla="*/ 278074 w 3051148"/>
              <a:gd name="connsiteY21" fmla="*/ 479905 h 2932867"/>
              <a:gd name="connsiteX22" fmla="*/ 487497 w 3051148"/>
              <a:gd name="connsiteY22" fmla="*/ 286336 h 2932867"/>
              <a:gd name="connsiteX23" fmla="*/ 534554 w 3051148"/>
              <a:gd name="connsiteY23" fmla="*/ 255316 h 2932867"/>
              <a:gd name="connsiteX24" fmla="*/ 1529565 w 3051148"/>
              <a:gd name="connsiteY24" fmla="*/ 1256968 h 2932867"/>
              <a:gd name="connsiteX25" fmla="*/ 614679 w 3051148"/>
              <a:gd name="connsiteY25" fmla="*/ 204564 h 2932867"/>
              <a:gd name="connsiteX26" fmla="*/ 731649 w 3051148"/>
              <a:gd name="connsiteY26" fmla="*/ 142285 h 2932867"/>
              <a:gd name="connsiteX27" fmla="*/ 1118838 w 3051148"/>
              <a:gd name="connsiteY27" fmla="*/ 10547 h 293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51148" h="2932867">
                <a:moveTo>
                  <a:pt x="1175116" y="0"/>
                </a:moveTo>
                <a:lnTo>
                  <a:pt x="1602105" y="0"/>
                </a:lnTo>
                <a:lnTo>
                  <a:pt x="1668768" y="12193"/>
                </a:lnTo>
                <a:cubicBezTo>
                  <a:pt x="1877659" y="61273"/>
                  <a:pt x="2068485" y="160747"/>
                  <a:pt x="2226611" y="297918"/>
                </a:cubicBezTo>
                <a:cubicBezTo>
                  <a:pt x="2479612" y="517391"/>
                  <a:pt x="2648899" y="833367"/>
                  <a:pt x="2674525" y="1193838"/>
                </a:cubicBezTo>
                <a:cubicBezTo>
                  <a:pt x="2676609" y="1277994"/>
                  <a:pt x="2684058" y="1368050"/>
                  <a:pt x="2695496" y="1461217"/>
                </a:cubicBezTo>
                <a:lnTo>
                  <a:pt x="2735413" y="1715450"/>
                </a:lnTo>
                <a:lnTo>
                  <a:pt x="2744277" y="1765645"/>
                </a:lnTo>
                <a:lnTo>
                  <a:pt x="2801018" y="2035226"/>
                </a:lnTo>
                <a:cubicBezTo>
                  <a:pt x="2910543" y="2507472"/>
                  <a:pt x="3051148" y="2917981"/>
                  <a:pt x="3051148" y="2917981"/>
                </a:cubicBezTo>
                <a:cubicBezTo>
                  <a:pt x="2904512" y="2925432"/>
                  <a:pt x="2759784" y="2930854"/>
                  <a:pt x="2617572" y="2932781"/>
                </a:cubicBezTo>
                <a:lnTo>
                  <a:pt x="2466190" y="2932843"/>
                </a:lnTo>
                <a:lnTo>
                  <a:pt x="2420500" y="2932861"/>
                </a:lnTo>
                <a:lnTo>
                  <a:pt x="2406216" y="2932867"/>
                </a:lnTo>
                <a:cubicBezTo>
                  <a:pt x="2122766" y="2928937"/>
                  <a:pt x="1850955" y="2907561"/>
                  <a:pt x="1595884" y="2856447"/>
                </a:cubicBezTo>
                <a:lnTo>
                  <a:pt x="1462506" y="2826117"/>
                </a:lnTo>
                <a:lnTo>
                  <a:pt x="1316002" y="2785163"/>
                </a:lnTo>
                <a:lnTo>
                  <a:pt x="1298163" y="2780049"/>
                </a:lnTo>
                <a:cubicBezTo>
                  <a:pt x="864615" y="2641680"/>
                  <a:pt x="491925" y="2391030"/>
                  <a:pt x="209862" y="1956414"/>
                </a:cubicBezTo>
                <a:cubicBezTo>
                  <a:pt x="84295" y="1770540"/>
                  <a:pt x="12293" y="1553707"/>
                  <a:pt x="1766" y="1329644"/>
                </a:cubicBezTo>
                <a:cubicBezTo>
                  <a:pt x="-14659" y="1021969"/>
                  <a:pt x="84000" y="719206"/>
                  <a:pt x="278535" y="480271"/>
                </a:cubicBezTo>
                <a:cubicBezTo>
                  <a:pt x="278381" y="480149"/>
                  <a:pt x="278227" y="480026"/>
                  <a:pt x="278074" y="479905"/>
                </a:cubicBezTo>
                <a:cubicBezTo>
                  <a:pt x="319236" y="429548"/>
                  <a:pt x="387414" y="359226"/>
                  <a:pt x="487497" y="286336"/>
                </a:cubicBezTo>
                <a:lnTo>
                  <a:pt x="534554" y="255316"/>
                </a:lnTo>
                <a:cubicBezTo>
                  <a:pt x="759165" y="672194"/>
                  <a:pt x="944572" y="848284"/>
                  <a:pt x="1529565" y="1256968"/>
                </a:cubicBezTo>
                <a:cubicBezTo>
                  <a:pt x="1533173" y="1237080"/>
                  <a:pt x="706499" y="641959"/>
                  <a:pt x="614679" y="204564"/>
                </a:cubicBezTo>
                <a:lnTo>
                  <a:pt x="731649" y="142285"/>
                </a:lnTo>
                <a:cubicBezTo>
                  <a:pt x="840245" y="90848"/>
                  <a:pt x="968620" y="44489"/>
                  <a:pt x="1118838" y="10547"/>
                </a:cubicBezTo>
                <a:close/>
              </a:path>
            </a:pathLst>
          </a:custGeom>
          <a:solidFill>
            <a:schemeClr val="bg2">
              <a:lumMod val="75000"/>
            </a:schemeClr>
          </a:solidFill>
        </p:spPr>
        <p:txBody>
          <a:bodyPr wrap="square">
            <a:noAutofit/>
          </a:bodyPr>
          <a:lstStyle/>
          <a:p>
            <a:endParaRPr lang="en-ID"/>
          </a:p>
        </p:txBody>
      </p:sp>
      <p:sp>
        <p:nvSpPr>
          <p:cNvPr id="2" name="Title 1">
            <a:extLst>
              <a:ext uri="{FF2B5EF4-FFF2-40B4-BE49-F238E27FC236}">
                <a16:creationId xmlns:a16="http://schemas.microsoft.com/office/drawing/2014/main" id="{6D6844ED-FEF4-4E93-B927-2BD1F92DE695}"/>
              </a:ext>
            </a:extLst>
          </p:cNvPr>
          <p:cNvSpPr>
            <a:spLocks noGrp="1"/>
          </p:cNvSpPr>
          <p:nvPr>
            <p:ph type="ctrTitle"/>
          </p:nvPr>
        </p:nvSpPr>
        <p:spPr>
          <a:xfrm>
            <a:off x="1524000" y="558802"/>
            <a:ext cx="9144000" cy="911458"/>
          </a:xfrm>
        </p:spPr>
        <p:txBody>
          <a:bodyPr anchor="ctr">
            <a:normAutofit/>
          </a:bodyPr>
          <a:lstStyle>
            <a:lvl1pPr algn="ctr">
              <a:defRPr sz="4800"/>
            </a:lvl1pPr>
          </a:lstStyle>
          <a:p>
            <a:r>
              <a:rPr lang="en-US"/>
              <a:t>Click to edit Master title style</a:t>
            </a:r>
            <a:endParaRPr lang="en-ID"/>
          </a:p>
        </p:txBody>
      </p:sp>
      <p:sp>
        <p:nvSpPr>
          <p:cNvPr id="4" name="Date Placeholder 3">
            <a:extLst>
              <a:ext uri="{FF2B5EF4-FFF2-40B4-BE49-F238E27FC236}">
                <a16:creationId xmlns:a16="http://schemas.microsoft.com/office/drawing/2014/main" id="{8BEC2C9C-1977-4721-9A72-74D6249A203E}"/>
              </a:ext>
            </a:extLst>
          </p:cNvPr>
          <p:cNvSpPr>
            <a:spLocks noGrp="1"/>
          </p:cNvSpPr>
          <p:nvPr>
            <p:ph type="dt" sz="half" idx="10"/>
          </p:nvPr>
        </p:nvSpPr>
        <p:spPr/>
        <p:txBody>
          <a:bodyPr/>
          <a:lstStyle/>
          <a:p>
            <a:fld id="{2A22D498-02BC-4243-81D7-0D55F5BD5494}" type="datetimeFigureOut">
              <a:rPr lang="en-ID" smtClean="0"/>
              <a:t>16/05/2023</a:t>
            </a:fld>
            <a:endParaRPr lang="en-ID"/>
          </a:p>
        </p:txBody>
      </p:sp>
      <p:sp>
        <p:nvSpPr>
          <p:cNvPr id="5" name="Footer Placeholder 4">
            <a:extLst>
              <a:ext uri="{FF2B5EF4-FFF2-40B4-BE49-F238E27FC236}">
                <a16:creationId xmlns:a16="http://schemas.microsoft.com/office/drawing/2014/main" id="{A86B645D-270F-4676-82DE-C308FA93323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361546A-B2EF-4C45-8359-8F99289D652B}"/>
              </a:ext>
            </a:extLst>
          </p:cNvPr>
          <p:cNvSpPr>
            <a:spLocks noGrp="1"/>
          </p:cNvSpPr>
          <p:nvPr>
            <p:ph type="sldNum" sz="quarter" idx="12"/>
          </p:nvPr>
        </p:nvSpPr>
        <p:spPr/>
        <p:txBody>
          <a:bodyPr/>
          <a:lstStyle/>
          <a:p>
            <a:fld id="{40300C66-261C-47C6-A11E-3C242825A128}" type="slidenum">
              <a:rPr lang="en-ID" smtClean="0"/>
              <a:t>‹nr.›</a:t>
            </a:fld>
            <a:endParaRPr lang="en-ID"/>
          </a:p>
        </p:txBody>
      </p:sp>
    </p:spTree>
    <p:extLst>
      <p:ext uri="{BB962C8B-B14F-4D97-AF65-F5344CB8AC3E}">
        <p14:creationId xmlns:p14="http://schemas.microsoft.com/office/powerpoint/2010/main" val="985718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44ED-FEF4-4E93-B927-2BD1F92DE695}"/>
              </a:ext>
            </a:extLst>
          </p:cNvPr>
          <p:cNvSpPr>
            <a:spLocks noGrp="1"/>
          </p:cNvSpPr>
          <p:nvPr>
            <p:ph type="ctrTitle"/>
          </p:nvPr>
        </p:nvSpPr>
        <p:spPr>
          <a:xfrm>
            <a:off x="1524000" y="558802"/>
            <a:ext cx="9144000" cy="911458"/>
          </a:xfrm>
        </p:spPr>
        <p:txBody>
          <a:bodyPr anchor="ctr">
            <a:normAutofit/>
          </a:bodyPr>
          <a:lstStyle>
            <a:lvl1pPr algn="ctr">
              <a:defRPr sz="4800"/>
            </a:lvl1pPr>
          </a:lstStyle>
          <a:p>
            <a:r>
              <a:rPr lang="en-US"/>
              <a:t>Click to edit Master title style</a:t>
            </a:r>
            <a:endParaRPr lang="en-ID"/>
          </a:p>
        </p:txBody>
      </p:sp>
      <p:sp>
        <p:nvSpPr>
          <p:cNvPr id="4" name="Date Placeholder 3">
            <a:extLst>
              <a:ext uri="{FF2B5EF4-FFF2-40B4-BE49-F238E27FC236}">
                <a16:creationId xmlns:a16="http://schemas.microsoft.com/office/drawing/2014/main" id="{8BEC2C9C-1977-4721-9A72-74D6249A203E}"/>
              </a:ext>
            </a:extLst>
          </p:cNvPr>
          <p:cNvSpPr>
            <a:spLocks noGrp="1"/>
          </p:cNvSpPr>
          <p:nvPr>
            <p:ph type="dt" sz="half" idx="10"/>
          </p:nvPr>
        </p:nvSpPr>
        <p:spPr/>
        <p:txBody>
          <a:bodyPr/>
          <a:lstStyle/>
          <a:p>
            <a:fld id="{2A22D498-02BC-4243-81D7-0D55F5BD5494}" type="datetimeFigureOut">
              <a:rPr lang="en-ID" smtClean="0"/>
              <a:t>16/05/2023</a:t>
            </a:fld>
            <a:endParaRPr lang="en-ID"/>
          </a:p>
        </p:txBody>
      </p:sp>
      <p:sp>
        <p:nvSpPr>
          <p:cNvPr id="5" name="Footer Placeholder 4">
            <a:extLst>
              <a:ext uri="{FF2B5EF4-FFF2-40B4-BE49-F238E27FC236}">
                <a16:creationId xmlns:a16="http://schemas.microsoft.com/office/drawing/2014/main" id="{A86B645D-270F-4676-82DE-C308FA93323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361546A-B2EF-4C45-8359-8F99289D652B}"/>
              </a:ext>
            </a:extLst>
          </p:cNvPr>
          <p:cNvSpPr>
            <a:spLocks noGrp="1"/>
          </p:cNvSpPr>
          <p:nvPr>
            <p:ph type="sldNum" sz="quarter" idx="12"/>
          </p:nvPr>
        </p:nvSpPr>
        <p:spPr/>
        <p:txBody>
          <a:bodyPr/>
          <a:lstStyle/>
          <a:p>
            <a:fld id="{40300C66-261C-47C6-A11E-3C242825A128}" type="slidenum">
              <a:rPr lang="en-ID" smtClean="0"/>
              <a:t>‹nr.›</a:t>
            </a:fld>
            <a:endParaRPr lang="en-ID"/>
          </a:p>
        </p:txBody>
      </p:sp>
    </p:spTree>
    <p:extLst>
      <p:ext uri="{BB962C8B-B14F-4D97-AF65-F5344CB8AC3E}">
        <p14:creationId xmlns:p14="http://schemas.microsoft.com/office/powerpoint/2010/main" val="3540332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44ED-FEF4-4E93-B927-2BD1F92DE695}"/>
              </a:ext>
            </a:extLst>
          </p:cNvPr>
          <p:cNvSpPr>
            <a:spLocks noGrp="1"/>
          </p:cNvSpPr>
          <p:nvPr>
            <p:ph type="ctrTitle"/>
          </p:nvPr>
        </p:nvSpPr>
        <p:spPr>
          <a:xfrm>
            <a:off x="0" y="3387904"/>
            <a:ext cx="5383658" cy="1420401"/>
          </a:xfrm>
        </p:spPr>
        <p:txBody>
          <a:bodyPr anchor="ctr">
            <a:normAutofit/>
          </a:bodyPr>
          <a:lstStyle>
            <a:lvl1pPr algn="ctr">
              <a:defRPr sz="4800"/>
            </a:lvl1pPr>
          </a:lstStyle>
          <a:p>
            <a:r>
              <a:rPr lang="en-US"/>
              <a:t>Click to edit Master title style</a:t>
            </a:r>
            <a:endParaRPr lang="en-ID"/>
          </a:p>
        </p:txBody>
      </p:sp>
      <p:sp>
        <p:nvSpPr>
          <p:cNvPr id="4" name="Date Placeholder 3">
            <a:extLst>
              <a:ext uri="{FF2B5EF4-FFF2-40B4-BE49-F238E27FC236}">
                <a16:creationId xmlns:a16="http://schemas.microsoft.com/office/drawing/2014/main" id="{8BEC2C9C-1977-4721-9A72-74D6249A203E}"/>
              </a:ext>
            </a:extLst>
          </p:cNvPr>
          <p:cNvSpPr>
            <a:spLocks noGrp="1"/>
          </p:cNvSpPr>
          <p:nvPr>
            <p:ph type="dt" sz="half" idx="10"/>
          </p:nvPr>
        </p:nvSpPr>
        <p:spPr/>
        <p:txBody>
          <a:bodyPr/>
          <a:lstStyle/>
          <a:p>
            <a:fld id="{2A22D498-02BC-4243-81D7-0D55F5BD5494}" type="datetimeFigureOut">
              <a:rPr lang="en-ID" smtClean="0"/>
              <a:t>16/05/2023</a:t>
            </a:fld>
            <a:endParaRPr lang="en-ID"/>
          </a:p>
        </p:txBody>
      </p:sp>
      <p:sp>
        <p:nvSpPr>
          <p:cNvPr id="5" name="Footer Placeholder 4">
            <a:extLst>
              <a:ext uri="{FF2B5EF4-FFF2-40B4-BE49-F238E27FC236}">
                <a16:creationId xmlns:a16="http://schemas.microsoft.com/office/drawing/2014/main" id="{A86B645D-270F-4676-82DE-C308FA93323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361546A-B2EF-4C45-8359-8F99289D652B}"/>
              </a:ext>
            </a:extLst>
          </p:cNvPr>
          <p:cNvSpPr>
            <a:spLocks noGrp="1"/>
          </p:cNvSpPr>
          <p:nvPr>
            <p:ph type="sldNum" sz="quarter" idx="12"/>
          </p:nvPr>
        </p:nvSpPr>
        <p:spPr/>
        <p:txBody>
          <a:bodyPr/>
          <a:lstStyle/>
          <a:p>
            <a:fld id="{40300C66-261C-47C6-A11E-3C242825A128}" type="slidenum">
              <a:rPr lang="en-ID" smtClean="0"/>
              <a:t>‹nr.›</a:t>
            </a:fld>
            <a:endParaRPr lang="en-ID"/>
          </a:p>
        </p:txBody>
      </p:sp>
    </p:spTree>
    <p:extLst>
      <p:ext uri="{BB962C8B-B14F-4D97-AF65-F5344CB8AC3E}">
        <p14:creationId xmlns:p14="http://schemas.microsoft.com/office/powerpoint/2010/main" val="3509773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0681912-8009-4701-934E-B74F4C089EA9}"/>
              </a:ext>
            </a:extLst>
          </p:cNvPr>
          <p:cNvSpPr>
            <a:spLocks noGrp="1"/>
          </p:cNvSpPr>
          <p:nvPr>
            <p:ph type="pic" sz="quarter" idx="13"/>
          </p:nvPr>
        </p:nvSpPr>
        <p:spPr>
          <a:xfrm>
            <a:off x="0" y="3429000"/>
            <a:ext cx="12192000" cy="3429001"/>
          </a:xfrm>
          <a:custGeom>
            <a:avLst/>
            <a:gdLst>
              <a:gd name="connsiteX0" fmla="*/ 0 w 12192000"/>
              <a:gd name="connsiteY0" fmla="*/ 0 h 3429001"/>
              <a:gd name="connsiteX1" fmla="*/ 12192000 w 12192000"/>
              <a:gd name="connsiteY1" fmla="*/ 0 h 3429001"/>
              <a:gd name="connsiteX2" fmla="*/ 12192000 w 12192000"/>
              <a:gd name="connsiteY2" fmla="*/ 3429001 h 3429001"/>
              <a:gd name="connsiteX3" fmla="*/ 0 w 12192000"/>
              <a:gd name="connsiteY3" fmla="*/ 3429001 h 3429001"/>
            </a:gdLst>
            <a:ahLst/>
            <a:cxnLst>
              <a:cxn ang="0">
                <a:pos x="connsiteX0" y="connsiteY0"/>
              </a:cxn>
              <a:cxn ang="0">
                <a:pos x="connsiteX1" y="connsiteY1"/>
              </a:cxn>
              <a:cxn ang="0">
                <a:pos x="connsiteX2" y="connsiteY2"/>
              </a:cxn>
              <a:cxn ang="0">
                <a:pos x="connsiteX3" y="connsiteY3"/>
              </a:cxn>
            </a:cxnLst>
            <a:rect l="l" t="t" r="r" b="b"/>
            <a:pathLst>
              <a:path w="12192000" h="3429001">
                <a:moveTo>
                  <a:pt x="0" y="0"/>
                </a:moveTo>
                <a:lnTo>
                  <a:pt x="12192000" y="0"/>
                </a:lnTo>
                <a:lnTo>
                  <a:pt x="12192000" y="3429001"/>
                </a:lnTo>
                <a:lnTo>
                  <a:pt x="0" y="3429001"/>
                </a:lnTo>
                <a:close/>
              </a:path>
            </a:pathLst>
          </a:custGeom>
          <a:solidFill>
            <a:schemeClr val="bg2">
              <a:lumMod val="75000"/>
            </a:schemeClr>
          </a:solidFill>
        </p:spPr>
        <p:txBody>
          <a:bodyPr wrap="square">
            <a:noAutofit/>
          </a:bodyPr>
          <a:lstStyle/>
          <a:p>
            <a:endParaRPr lang="en-ID"/>
          </a:p>
        </p:txBody>
      </p:sp>
      <p:sp>
        <p:nvSpPr>
          <p:cNvPr id="2" name="Title 1">
            <a:extLst>
              <a:ext uri="{FF2B5EF4-FFF2-40B4-BE49-F238E27FC236}">
                <a16:creationId xmlns:a16="http://schemas.microsoft.com/office/drawing/2014/main" id="{6D6844ED-FEF4-4E93-B927-2BD1F92DE695}"/>
              </a:ext>
            </a:extLst>
          </p:cNvPr>
          <p:cNvSpPr>
            <a:spLocks noGrp="1"/>
          </p:cNvSpPr>
          <p:nvPr>
            <p:ph type="ctrTitle"/>
          </p:nvPr>
        </p:nvSpPr>
        <p:spPr>
          <a:xfrm>
            <a:off x="1524000" y="558802"/>
            <a:ext cx="9144000" cy="911458"/>
          </a:xfrm>
        </p:spPr>
        <p:txBody>
          <a:bodyPr anchor="ctr">
            <a:normAutofit/>
          </a:bodyPr>
          <a:lstStyle>
            <a:lvl1pPr algn="ctr">
              <a:defRPr sz="4800"/>
            </a:lvl1pPr>
          </a:lstStyle>
          <a:p>
            <a:r>
              <a:rPr lang="en-US"/>
              <a:t>Click to edit Master title style</a:t>
            </a:r>
            <a:endParaRPr lang="en-ID"/>
          </a:p>
        </p:txBody>
      </p:sp>
      <p:sp>
        <p:nvSpPr>
          <p:cNvPr id="4" name="Date Placeholder 3">
            <a:extLst>
              <a:ext uri="{FF2B5EF4-FFF2-40B4-BE49-F238E27FC236}">
                <a16:creationId xmlns:a16="http://schemas.microsoft.com/office/drawing/2014/main" id="{8BEC2C9C-1977-4721-9A72-74D6249A203E}"/>
              </a:ext>
            </a:extLst>
          </p:cNvPr>
          <p:cNvSpPr>
            <a:spLocks noGrp="1"/>
          </p:cNvSpPr>
          <p:nvPr>
            <p:ph type="dt" sz="half" idx="10"/>
          </p:nvPr>
        </p:nvSpPr>
        <p:spPr/>
        <p:txBody>
          <a:bodyPr/>
          <a:lstStyle/>
          <a:p>
            <a:fld id="{2A22D498-02BC-4243-81D7-0D55F5BD5494}" type="datetimeFigureOut">
              <a:rPr lang="en-ID" smtClean="0"/>
              <a:t>16/05/2023</a:t>
            </a:fld>
            <a:endParaRPr lang="en-ID"/>
          </a:p>
        </p:txBody>
      </p:sp>
      <p:sp>
        <p:nvSpPr>
          <p:cNvPr id="5" name="Footer Placeholder 4">
            <a:extLst>
              <a:ext uri="{FF2B5EF4-FFF2-40B4-BE49-F238E27FC236}">
                <a16:creationId xmlns:a16="http://schemas.microsoft.com/office/drawing/2014/main" id="{A86B645D-270F-4676-82DE-C308FA93323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361546A-B2EF-4C45-8359-8F99289D652B}"/>
              </a:ext>
            </a:extLst>
          </p:cNvPr>
          <p:cNvSpPr>
            <a:spLocks noGrp="1"/>
          </p:cNvSpPr>
          <p:nvPr>
            <p:ph type="sldNum" sz="quarter" idx="12"/>
          </p:nvPr>
        </p:nvSpPr>
        <p:spPr/>
        <p:txBody>
          <a:bodyPr/>
          <a:lstStyle/>
          <a:p>
            <a:fld id="{40300C66-261C-47C6-A11E-3C242825A128}" type="slidenum">
              <a:rPr lang="en-ID" smtClean="0"/>
              <a:t>‹nr.›</a:t>
            </a:fld>
            <a:endParaRPr lang="en-ID"/>
          </a:p>
        </p:txBody>
      </p:sp>
    </p:spTree>
    <p:extLst>
      <p:ext uri="{BB962C8B-B14F-4D97-AF65-F5344CB8AC3E}">
        <p14:creationId xmlns:p14="http://schemas.microsoft.com/office/powerpoint/2010/main" val="3056837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19E0D592-06F5-42FC-A42D-4247D58F7550}"/>
              </a:ext>
            </a:extLst>
          </p:cNvPr>
          <p:cNvSpPr>
            <a:spLocks noGrp="1"/>
          </p:cNvSpPr>
          <p:nvPr>
            <p:ph type="pic" sz="quarter" idx="13"/>
          </p:nvPr>
        </p:nvSpPr>
        <p:spPr>
          <a:xfrm>
            <a:off x="729653" y="2069735"/>
            <a:ext cx="2851747" cy="3626031"/>
          </a:xfrm>
          <a:custGeom>
            <a:avLst/>
            <a:gdLst>
              <a:gd name="connsiteX0" fmla="*/ 0 w 5120542"/>
              <a:gd name="connsiteY0" fmla="*/ 0 h 3626031"/>
              <a:gd name="connsiteX1" fmla="*/ 5120542 w 5120542"/>
              <a:gd name="connsiteY1" fmla="*/ 0 h 3626031"/>
              <a:gd name="connsiteX2" fmla="*/ 5120542 w 5120542"/>
              <a:gd name="connsiteY2" fmla="*/ 3626031 h 3626031"/>
              <a:gd name="connsiteX3" fmla="*/ 0 w 5120542"/>
              <a:gd name="connsiteY3" fmla="*/ 3626031 h 3626031"/>
            </a:gdLst>
            <a:ahLst/>
            <a:cxnLst>
              <a:cxn ang="0">
                <a:pos x="connsiteX0" y="connsiteY0"/>
              </a:cxn>
              <a:cxn ang="0">
                <a:pos x="connsiteX1" y="connsiteY1"/>
              </a:cxn>
              <a:cxn ang="0">
                <a:pos x="connsiteX2" y="connsiteY2"/>
              </a:cxn>
              <a:cxn ang="0">
                <a:pos x="connsiteX3" y="connsiteY3"/>
              </a:cxn>
            </a:cxnLst>
            <a:rect l="l" t="t" r="r" b="b"/>
            <a:pathLst>
              <a:path w="5120542" h="3626031">
                <a:moveTo>
                  <a:pt x="0" y="0"/>
                </a:moveTo>
                <a:lnTo>
                  <a:pt x="5120542" y="0"/>
                </a:lnTo>
                <a:lnTo>
                  <a:pt x="5120542" y="3626031"/>
                </a:lnTo>
                <a:lnTo>
                  <a:pt x="0" y="3626031"/>
                </a:lnTo>
                <a:close/>
              </a:path>
            </a:pathLst>
          </a:custGeom>
          <a:solidFill>
            <a:schemeClr val="bg2">
              <a:lumMod val="75000"/>
            </a:schemeClr>
          </a:solidFill>
        </p:spPr>
        <p:txBody>
          <a:bodyPr wrap="square">
            <a:noAutofit/>
          </a:bodyPr>
          <a:lstStyle/>
          <a:p>
            <a:endParaRPr lang="en-ID"/>
          </a:p>
        </p:txBody>
      </p:sp>
      <p:sp>
        <p:nvSpPr>
          <p:cNvPr id="19" name="Picture Placeholder 18">
            <a:extLst>
              <a:ext uri="{FF2B5EF4-FFF2-40B4-BE49-F238E27FC236}">
                <a16:creationId xmlns:a16="http://schemas.microsoft.com/office/drawing/2014/main" id="{44FD8CE3-9479-4E8C-86C3-3F4AF8D6A36F}"/>
              </a:ext>
            </a:extLst>
          </p:cNvPr>
          <p:cNvSpPr>
            <a:spLocks noGrp="1"/>
          </p:cNvSpPr>
          <p:nvPr>
            <p:ph type="pic" sz="quarter" idx="14"/>
          </p:nvPr>
        </p:nvSpPr>
        <p:spPr>
          <a:xfrm>
            <a:off x="6341805" y="2069735"/>
            <a:ext cx="2851747" cy="3626031"/>
          </a:xfrm>
          <a:custGeom>
            <a:avLst/>
            <a:gdLst>
              <a:gd name="connsiteX0" fmla="*/ 0 w 5120542"/>
              <a:gd name="connsiteY0" fmla="*/ 0 h 3626031"/>
              <a:gd name="connsiteX1" fmla="*/ 5120542 w 5120542"/>
              <a:gd name="connsiteY1" fmla="*/ 0 h 3626031"/>
              <a:gd name="connsiteX2" fmla="*/ 5120542 w 5120542"/>
              <a:gd name="connsiteY2" fmla="*/ 3626031 h 3626031"/>
              <a:gd name="connsiteX3" fmla="*/ 0 w 5120542"/>
              <a:gd name="connsiteY3" fmla="*/ 3626031 h 3626031"/>
            </a:gdLst>
            <a:ahLst/>
            <a:cxnLst>
              <a:cxn ang="0">
                <a:pos x="connsiteX0" y="connsiteY0"/>
              </a:cxn>
              <a:cxn ang="0">
                <a:pos x="connsiteX1" y="connsiteY1"/>
              </a:cxn>
              <a:cxn ang="0">
                <a:pos x="connsiteX2" y="connsiteY2"/>
              </a:cxn>
              <a:cxn ang="0">
                <a:pos x="connsiteX3" y="connsiteY3"/>
              </a:cxn>
            </a:cxnLst>
            <a:rect l="l" t="t" r="r" b="b"/>
            <a:pathLst>
              <a:path w="5120542" h="3626031">
                <a:moveTo>
                  <a:pt x="0" y="0"/>
                </a:moveTo>
                <a:lnTo>
                  <a:pt x="5120542" y="0"/>
                </a:lnTo>
                <a:lnTo>
                  <a:pt x="5120542" y="3626031"/>
                </a:lnTo>
                <a:lnTo>
                  <a:pt x="0" y="3626031"/>
                </a:lnTo>
                <a:close/>
              </a:path>
            </a:pathLst>
          </a:custGeom>
          <a:solidFill>
            <a:schemeClr val="bg2">
              <a:lumMod val="75000"/>
            </a:schemeClr>
          </a:solidFill>
        </p:spPr>
        <p:txBody>
          <a:bodyPr wrap="square">
            <a:noAutofit/>
          </a:bodyPr>
          <a:lstStyle/>
          <a:p>
            <a:endParaRPr lang="en-ID"/>
          </a:p>
        </p:txBody>
      </p:sp>
      <p:sp>
        <p:nvSpPr>
          <p:cNvPr id="2" name="Title 1">
            <a:extLst>
              <a:ext uri="{FF2B5EF4-FFF2-40B4-BE49-F238E27FC236}">
                <a16:creationId xmlns:a16="http://schemas.microsoft.com/office/drawing/2014/main" id="{6D6844ED-FEF4-4E93-B927-2BD1F92DE695}"/>
              </a:ext>
            </a:extLst>
          </p:cNvPr>
          <p:cNvSpPr>
            <a:spLocks noGrp="1"/>
          </p:cNvSpPr>
          <p:nvPr>
            <p:ph type="ctrTitle"/>
          </p:nvPr>
        </p:nvSpPr>
        <p:spPr>
          <a:xfrm>
            <a:off x="1524000" y="558802"/>
            <a:ext cx="9144000" cy="911458"/>
          </a:xfrm>
        </p:spPr>
        <p:txBody>
          <a:bodyPr anchor="ctr">
            <a:normAutofit/>
          </a:bodyPr>
          <a:lstStyle>
            <a:lvl1pPr algn="ctr">
              <a:defRPr sz="4800"/>
            </a:lvl1pPr>
          </a:lstStyle>
          <a:p>
            <a:r>
              <a:rPr lang="en-US"/>
              <a:t>Click to edit Master title style</a:t>
            </a:r>
            <a:endParaRPr lang="en-ID"/>
          </a:p>
        </p:txBody>
      </p:sp>
      <p:sp>
        <p:nvSpPr>
          <p:cNvPr id="4" name="Date Placeholder 3">
            <a:extLst>
              <a:ext uri="{FF2B5EF4-FFF2-40B4-BE49-F238E27FC236}">
                <a16:creationId xmlns:a16="http://schemas.microsoft.com/office/drawing/2014/main" id="{8BEC2C9C-1977-4721-9A72-74D6249A203E}"/>
              </a:ext>
            </a:extLst>
          </p:cNvPr>
          <p:cNvSpPr>
            <a:spLocks noGrp="1"/>
          </p:cNvSpPr>
          <p:nvPr>
            <p:ph type="dt" sz="half" idx="10"/>
          </p:nvPr>
        </p:nvSpPr>
        <p:spPr/>
        <p:txBody>
          <a:bodyPr/>
          <a:lstStyle/>
          <a:p>
            <a:fld id="{2A22D498-02BC-4243-81D7-0D55F5BD5494}" type="datetimeFigureOut">
              <a:rPr lang="en-ID" smtClean="0"/>
              <a:t>16/05/2023</a:t>
            </a:fld>
            <a:endParaRPr lang="en-ID"/>
          </a:p>
        </p:txBody>
      </p:sp>
      <p:sp>
        <p:nvSpPr>
          <p:cNvPr id="5" name="Footer Placeholder 4">
            <a:extLst>
              <a:ext uri="{FF2B5EF4-FFF2-40B4-BE49-F238E27FC236}">
                <a16:creationId xmlns:a16="http://schemas.microsoft.com/office/drawing/2014/main" id="{A86B645D-270F-4676-82DE-C308FA93323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361546A-B2EF-4C45-8359-8F99289D652B}"/>
              </a:ext>
            </a:extLst>
          </p:cNvPr>
          <p:cNvSpPr>
            <a:spLocks noGrp="1"/>
          </p:cNvSpPr>
          <p:nvPr>
            <p:ph type="sldNum" sz="quarter" idx="12"/>
          </p:nvPr>
        </p:nvSpPr>
        <p:spPr/>
        <p:txBody>
          <a:bodyPr/>
          <a:lstStyle/>
          <a:p>
            <a:fld id="{40300C66-261C-47C6-A11E-3C242825A128}" type="slidenum">
              <a:rPr lang="en-ID" smtClean="0"/>
              <a:t>‹nr.›</a:t>
            </a:fld>
            <a:endParaRPr lang="en-ID"/>
          </a:p>
        </p:txBody>
      </p:sp>
    </p:spTree>
    <p:extLst>
      <p:ext uri="{BB962C8B-B14F-4D97-AF65-F5344CB8AC3E}">
        <p14:creationId xmlns:p14="http://schemas.microsoft.com/office/powerpoint/2010/main" val="2362225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2.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3.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A16C70-9BAA-4A68-B64D-E45A6D5019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F2E15F8A-D4E4-42C6-829F-B721CA3367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85E05827-8E20-4B39-B932-4E57C4668C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22D498-02BC-4243-81D7-0D55F5BD5494}" type="datetimeFigureOut">
              <a:rPr lang="en-ID" smtClean="0"/>
              <a:t>16/05/2023</a:t>
            </a:fld>
            <a:endParaRPr lang="en-ID"/>
          </a:p>
        </p:txBody>
      </p:sp>
      <p:sp>
        <p:nvSpPr>
          <p:cNvPr id="5" name="Footer Placeholder 4">
            <a:extLst>
              <a:ext uri="{FF2B5EF4-FFF2-40B4-BE49-F238E27FC236}">
                <a16:creationId xmlns:a16="http://schemas.microsoft.com/office/drawing/2014/main" id="{33A79D3B-6D37-44C2-9830-F399524267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65A37AB7-8F35-417A-89D5-721F5801BB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00C66-261C-47C6-A11E-3C242825A128}" type="slidenum">
              <a:rPr lang="en-ID" smtClean="0"/>
              <a:t>‹nr.›</a:t>
            </a:fld>
            <a:endParaRPr lang="en-ID"/>
          </a:p>
        </p:txBody>
      </p:sp>
    </p:spTree>
    <p:extLst>
      <p:ext uri="{BB962C8B-B14F-4D97-AF65-F5344CB8AC3E}">
        <p14:creationId xmlns:p14="http://schemas.microsoft.com/office/powerpoint/2010/main" val="4119221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0" r:id="rId3"/>
    <p:sldLayoutId id="2147483659" r:id="rId4"/>
    <p:sldLayoutId id="2147483673" r:id="rId5"/>
    <p:sldLayoutId id="2147483660" r:id="rId6"/>
    <p:sldLayoutId id="2147483676" r:id="rId7"/>
    <p:sldLayoutId id="2147483672" r:id="rId8"/>
    <p:sldLayoutId id="2147483671" r:id="rId9"/>
    <p:sldLayoutId id="2147483669" r:id="rId10"/>
    <p:sldLayoutId id="2147483668" r:id="rId11"/>
    <p:sldLayoutId id="2147483667" r:id="rId12"/>
    <p:sldLayoutId id="2147483675" r:id="rId13"/>
    <p:sldLayoutId id="2147483666" r:id="rId14"/>
    <p:sldLayoutId id="2147483665" r:id="rId15"/>
    <p:sldLayoutId id="2147483664" r:id="rId16"/>
    <p:sldLayoutId id="2147483663" r:id="rId17"/>
    <p:sldLayoutId id="2147483662" r:id="rId18"/>
    <p:sldLayoutId id="2147483661" r:id="rId19"/>
    <p:sldLayoutId id="2147483674" r:id="rId20"/>
    <p:sldLayoutId id="2147483654" r:id="rId21"/>
    <p:sldLayoutId id="2147483655" r:id="rId22"/>
    <p:sldLayoutId id="2147483653" r:id="rId23"/>
    <p:sldLayoutId id="2147483652" r:id="rId24"/>
    <p:sldLayoutId id="2147483651" r:id="rId25"/>
  </p:sldLayoutIdLst>
  <p:txStyles>
    <p:titleStyle>
      <a:lvl1pPr algn="l" defTabSz="914400" rtl="0" eaLnBrk="1" latinLnBrk="0" hangingPunct="1">
        <a:lnSpc>
          <a:spcPct val="90000"/>
        </a:lnSpc>
        <a:spcBef>
          <a:spcPct val="0"/>
        </a:spcBef>
        <a:buNone/>
        <a:defRPr sz="4400" kern="1200">
          <a:solidFill>
            <a:srgbClr val="60BB46"/>
          </a:solidFill>
          <a:latin typeface="Bebas Neue" panose="020B0606020202050201"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ebas Neue Regular"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ebas Neue Regular"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ebas Neue Book"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bas Neue Book"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D6B0136C-CF1E-2847-B05D-26C72991C9E6}" type="datetimeFigureOut">
              <a:rPr lang="en-NL" smtClean="0"/>
              <a:t>05/16/2023</a:t>
            </a:fld>
            <a:endParaRPr lang="en-NL"/>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NL"/>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DF6EF046-F997-274C-BC8A-D19EBF4FF209}" type="slidenum">
              <a:rPr lang="en-NL" smtClean="0"/>
              <a:t>‹nr.›</a:t>
            </a:fld>
            <a:endParaRPr lang="en-NL"/>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53427078"/>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709" r:id="rId12"/>
  </p:sldLayoutIdLst>
  <p:hf sldNum="0" hd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6.xml"/><Relationship Id="rId5" Type="http://schemas.openxmlformats.org/officeDocument/2006/relationships/hyperlink" Target="https://www.cirkelstad.nl/het-nieuwe-normaal/"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911" y="1382102"/>
            <a:ext cx="3292644" cy="3533957"/>
          </a:xfrm>
          <a:prstGeom prst="rect">
            <a:avLst/>
          </a:prstGeom>
        </p:spPr>
      </p:pic>
      <p:pic>
        <p:nvPicPr>
          <p:cNvPr id="3" name="Tijdelijke aanduiding voor afbeelding 2"/>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0458" y="1548880"/>
            <a:ext cx="4100268" cy="3200400"/>
          </a:xfrm>
          <a:prstGeom prst="rect">
            <a:avLst/>
          </a:prstGeom>
        </p:spPr>
      </p:pic>
      <p:sp>
        <p:nvSpPr>
          <p:cNvPr id="2" name="Tekstvak 1">
            <a:extLst>
              <a:ext uri="{FF2B5EF4-FFF2-40B4-BE49-F238E27FC236}">
                <a16:creationId xmlns:a16="http://schemas.microsoft.com/office/drawing/2014/main" id="{10A977D8-CB7F-4543-982B-C6214975BEAE}"/>
              </a:ext>
            </a:extLst>
          </p:cNvPr>
          <p:cNvSpPr txBox="1"/>
          <p:nvPr/>
        </p:nvSpPr>
        <p:spPr>
          <a:xfrm>
            <a:off x="4081806" y="5684363"/>
            <a:ext cx="5259773" cy="830997"/>
          </a:xfrm>
          <a:prstGeom prst="rect">
            <a:avLst/>
          </a:prstGeom>
          <a:noFill/>
        </p:spPr>
        <p:txBody>
          <a:bodyPr wrap="none" lIns="91440" tIns="45720" rIns="91440" bIns="45720" rtlCol="0" anchor="t">
            <a:spAutoFit/>
          </a:bodyPr>
          <a:lstStyle/>
          <a:p>
            <a:r>
              <a:rPr lang="nl-NL" sz="2400" dirty="0">
                <a:solidFill>
                  <a:schemeClr val="bg1"/>
                </a:solidFill>
              </a:rPr>
              <a:t>3</a:t>
            </a:r>
            <a:r>
              <a:rPr lang="nl-NL" sz="2400" baseline="30000" dirty="0">
                <a:solidFill>
                  <a:schemeClr val="bg1"/>
                </a:solidFill>
              </a:rPr>
              <a:t>e</a:t>
            </a:r>
            <a:r>
              <a:rPr lang="nl-NL" sz="2400" dirty="0">
                <a:solidFill>
                  <a:schemeClr val="bg1"/>
                </a:solidFill>
              </a:rPr>
              <a:t> bijeenkomst Het Nieuwe Normaal </a:t>
            </a:r>
            <a:endParaRPr lang="nl-NL" dirty="0">
              <a:solidFill>
                <a:schemeClr val="bg1"/>
              </a:solidFill>
            </a:endParaRPr>
          </a:p>
          <a:p>
            <a:r>
              <a:rPr lang="nl-NL" sz="2400" dirty="0">
                <a:solidFill>
                  <a:schemeClr val="bg1"/>
                </a:solidFill>
              </a:rPr>
              <a:t>16 mei 2023</a:t>
            </a:r>
            <a:endParaRPr lang="nl-NL" dirty="0">
              <a:solidFill>
                <a:schemeClr val="bg1"/>
              </a:solidFill>
            </a:endParaRPr>
          </a:p>
        </p:txBody>
      </p:sp>
      <p:pic>
        <p:nvPicPr>
          <p:cNvPr id="5" name="Afbeelding 4">
            <a:extLst>
              <a:ext uri="{FF2B5EF4-FFF2-40B4-BE49-F238E27FC236}">
                <a16:creationId xmlns:a16="http://schemas.microsoft.com/office/drawing/2014/main" id="{34BD80CF-EAF2-F205-1402-851A24BE1FA7}"/>
              </a:ext>
            </a:extLst>
          </p:cNvPr>
          <p:cNvPicPr>
            <a:picLocks noChangeAspect="1"/>
          </p:cNvPicPr>
          <p:nvPr/>
        </p:nvPicPr>
        <p:blipFill>
          <a:blip r:embed="rId5"/>
          <a:stretch>
            <a:fillRect/>
          </a:stretch>
        </p:blipFill>
        <p:spPr>
          <a:xfrm>
            <a:off x="664458" y="2690026"/>
            <a:ext cx="5431542" cy="1222097"/>
          </a:xfrm>
          <a:prstGeom prst="rect">
            <a:avLst/>
          </a:prstGeom>
        </p:spPr>
      </p:pic>
    </p:spTree>
    <p:extLst>
      <p:ext uri="{BB962C8B-B14F-4D97-AF65-F5344CB8AC3E}">
        <p14:creationId xmlns:p14="http://schemas.microsoft.com/office/powerpoint/2010/main" val="195425916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5">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7">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9">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21">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23">
            <a:extLst>
              <a:ext uri="{FF2B5EF4-FFF2-40B4-BE49-F238E27FC236}">
                <a16:creationId xmlns:a16="http://schemas.microsoft.com/office/drawing/2014/main" id="{D5B0B43F-2CE7-4C6C-BABC-EE342B328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5">
            <a:extLst>
              <a:ext uri="{FF2B5EF4-FFF2-40B4-BE49-F238E27FC236}">
                <a16:creationId xmlns:a16="http://schemas.microsoft.com/office/drawing/2014/main" id="{85459F07-63F9-48CF-B725-A873C4BC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TextBox 27">
            <a:extLst>
              <a:ext uri="{FF2B5EF4-FFF2-40B4-BE49-F238E27FC236}">
                <a16:creationId xmlns:a16="http://schemas.microsoft.com/office/drawing/2014/main" id="{14B83E1E-DAC1-4851-84FF-D6FE1649DE0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8EC0C1"/>
                </a:solidFill>
                <a:effectLst/>
                <a:uLnTx/>
                <a:uFillTx/>
                <a:latin typeface="Wingdings 3" panose="05040102010807070707" pitchFamily="18" charset="2"/>
                <a:ea typeface="+mn-ea"/>
                <a:cs typeface="+mn-cs"/>
              </a:rPr>
              <a:t>z</a:t>
            </a:r>
            <a:endParaRPr kumimoji="0" lang="en-US" sz="1000" b="0" i="0" u="none" strike="noStrike" kern="1200" cap="none" spc="0" normalizeH="0" baseline="0" noProof="0">
              <a:ln>
                <a:noFill/>
              </a:ln>
              <a:solidFill>
                <a:srgbClr val="8EC0C1"/>
              </a:solidFill>
              <a:effectLst/>
              <a:uLnTx/>
              <a:uFillTx/>
              <a:latin typeface="MS Shell Dlg 2" panose="020B0604030504040204" pitchFamily="34" charset="0"/>
              <a:ea typeface="+mn-ea"/>
              <a:cs typeface="+mn-cs"/>
            </a:endParaRPr>
          </a:p>
        </p:txBody>
      </p:sp>
      <p:sp>
        <p:nvSpPr>
          <p:cNvPr id="30" name="Rectangle 29">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2" name="Rectangle 31">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Oval 33">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36" name="Picture 35">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33" y="0"/>
            <a:ext cx="12189867" cy="6858000"/>
          </a:xfrm>
          <a:prstGeom prst="rect">
            <a:avLst/>
          </a:prstGeom>
        </p:spPr>
      </p:pic>
      <p:sp>
        <p:nvSpPr>
          <p:cNvPr id="11" name="Titel 1">
            <a:extLst>
              <a:ext uri="{FF2B5EF4-FFF2-40B4-BE49-F238E27FC236}">
                <a16:creationId xmlns:a16="http://schemas.microsoft.com/office/drawing/2014/main" id="{68B7A8CC-8E4F-4C19-BC5C-0A736580FB62}"/>
              </a:ext>
            </a:extLst>
          </p:cNvPr>
          <p:cNvSpPr txBox="1">
            <a:spLocks/>
          </p:cNvSpPr>
          <p:nvPr/>
        </p:nvSpPr>
        <p:spPr bwMode="auto">
          <a:xfrm>
            <a:off x="2611808" y="1022548"/>
            <a:ext cx="8763387" cy="13080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91440" tIns="45720" rIns="91440" bIns="45720" numCol="1" rtlCol="0" anchor="b" anchorCtr="0" compatLnSpc="1">
            <a:prstTxWarp prst="textNoShape">
              <a:avLst/>
            </a:prstTxWarp>
            <a:normAutofit/>
          </a:bodyPr>
          <a:lstStyle>
            <a:lvl1pPr algn="l" rtl="0" eaLnBrk="1" fontAlgn="base" hangingPunct="1">
              <a:lnSpc>
                <a:spcPct val="90000"/>
              </a:lnSpc>
              <a:spcBef>
                <a:spcPct val="0"/>
              </a:spcBef>
              <a:spcAft>
                <a:spcPct val="0"/>
              </a:spcAft>
              <a:defRPr sz="3600" b="0">
                <a:solidFill>
                  <a:srgbClr val="004E7E"/>
                </a:solidFill>
                <a:latin typeface="+mj-lt"/>
                <a:ea typeface="+mj-ea"/>
                <a:cs typeface="Geneva" pitchFamily="34" charset="0"/>
              </a:defRPr>
            </a:lvl1pPr>
            <a:lvl2pPr algn="l" rtl="0" eaLnBrk="1" fontAlgn="base" hangingPunct="1">
              <a:lnSpc>
                <a:spcPct val="90000"/>
              </a:lnSpc>
              <a:spcBef>
                <a:spcPct val="0"/>
              </a:spcBef>
              <a:spcAft>
                <a:spcPct val="0"/>
              </a:spcAft>
              <a:defRPr sz="2400" b="1">
                <a:solidFill>
                  <a:srgbClr val="004E7E"/>
                </a:solidFill>
                <a:latin typeface="Arial" charset="0"/>
                <a:ea typeface="Geneva" pitchFamily="32" charset="-128"/>
                <a:cs typeface="Geneva" pitchFamily="34" charset="0"/>
              </a:defRPr>
            </a:lvl2pPr>
            <a:lvl3pPr algn="l" rtl="0" eaLnBrk="1" fontAlgn="base" hangingPunct="1">
              <a:lnSpc>
                <a:spcPct val="90000"/>
              </a:lnSpc>
              <a:spcBef>
                <a:spcPct val="0"/>
              </a:spcBef>
              <a:spcAft>
                <a:spcPct val="0"/>
              </a:spcAft>
              <a:defRPr sz="2400" b="1">
                <a:solidFill>
                  <a:srgbClr val="004E7E"/>
                </a:solidFill>
                <a:latin typeface="Arial" charset="0"/>
                <a:ea typeface="Geneva" pitchFamily="32" charset="-128"/>
                <a:cs typeface="Geneva" pitchFamily="34" charset="0"/>
              </a:defRPr>
            </a:lvl3pPr>
            <a:lvl4pPr algn="l" rtl="0" eaLnBrk="1" fontAlgn="base" hangingPunct="1">
              <a:lnSpc>
                <a:spcPct val="90000"/>
              </a:lnSpc>
              <a:spcBef>
                <a:spcPct val="0"/>
              </a:spcBef>
              <a:spcAft>
                <a:spcPct val="0"/>
              </a:spcAft>
              <a:defRPr sz="2400" b="1">
                <a:solidFill>
                  <a:srgbClr val="004E7E"/>
                </a:solidFill>
                <a:latin typeface="Arial" charset="0"/>
                <a:ea typeface="Geneva" pitchFamily="32" charset="-128"/>
                <a:cs typeface="Geneva" pitchFamily="34" charset="0"/>
              </a:defRPr>
            </a:lvl4pPr>
            <a:lvl5pPr algn="l" rtl="0" eaLnBrk="1" fontAlgn="base" hangingPunct="1">
              <a:lnSpc>
                <a:spcPct val="90000"/>
              </a:lnSpc>
              <a:spcBef>
                <a:spcPct val="0"/>
              </a:spcBef>
              <a:spcAft>
                <a:spcPct val="0"/>
              </a:spcAft>
              <a:defRPr sz="2400" b="1">
                <a:solidFill>
                  <a:srgbClr val="004E7E"/>
                </a:solidFill>
                <a:latin typeface="Arial" charset="0"/>
                <a:ea typeface="Geneva" pitchFamily="32" charset="-128"/>
                <a:cs typeface="Geneva" pitchFamily="34" charset="0"/>
              </a:defRPr>
            </a:lvl5pPr>
            <a:lvl6pPr marL="457200" algn="l" rtl="0" eaLnBrk="1" fontAlgn="base" hangingPunct="1">
              <a:lnSpc>
                <a:spcPct val="90000"/>
              </a:lnSpc>
              <a:spcBef>
                <a:spcPct val="0"/>
              </a:spcBef>
              <a:spcAft>
                <a:spcPct val="0"/>
              </a:spcAft>
              <a:defRPr sz="2400" b="1">
                <a:solidFill>
                  <a:srgbClr val="004E7E"/>
                </a:solidFill>
                <a:latin typeface="Arial" charset="0"/>
                <a:ea typeface="Geneva" pitchFamily="32" charset="-128"/>
              </a:defRPr>
            </a:lvl6pPr>
            <a:lvl7pPr marL="914400" algn="l" rtl="0" eaLnBrk="1" fontAlgn="base" hangingPunct="1">
              <a:lnSpc>
                <a:spcPct val="90000"/>
              </a:lnSpc>
              <a:spcBef>
                <a:spcPct val="0"/>
              </a:spcBef>
              <a:spcAft>
                <a:spcPct val="0"/>
              </a:spcAft>
              <a:defRPr sz="2400" b="1">
                <a:solidFill>
                  <a:srgbClr val="004E7E"/>
                </a:solidFill>
                <a:latin typeface="Arial" charset="0"/>
                <a:ea typeface="Geneva" pitchFamily="32" charset="-128"/>
              </a:defRPr>
            </a:lvl7pPr>
            <a:lvl8pPr marL="1371600" algn="l" rtl="0" eaLnBrk="1" fontAlgn="base" hangingPunct="1">
              <a:lnSpc>
                <a:spcPct val="90000"/>
              </a:lnSpc>
              <a:spcBef>
                <a:spcPct val="0"/>
              </a:spcBef>
              <a:spcAft>
                <a:spcPct val="0"/>
              </a:spcAft>
              <a:defRPr sz="2400" b="1">
                <a:solidFill>
                  <a:srgbClr val="004E7E"/>
                </a:solidFill>
                <a:latin typeface="Arial" charset="0"/>
                <a:ea typeface="Geneva" pitchFamily="32" charset="-128"/>
              </a:defRPr>
            </a:lvl8pPr>
            <a:lvl9pPr marL="1828800" algn="l" rtl="0" eaLnBrk="1" fontAlgn="base" hangingPunct="1">
              <a:lnSpc>
                <a:spcPct val="90000"/>
              </a:lnSpc>
              <a:spcBef>
                <a:spcPct val="0"/>
              </a:spcBef>
              <a:spcAft>
                <a:spcPct val="0"/>
              </a:spcAft>
              <a:defRPr sz="2400" b="1">
                <a:solidFill>
                  <a:srgbClr val="004E7E"/>
                </a:solidFill>
                <a:latin typeface="Arial" charset="0"/>
                <a:ea typeface="Geneva" pitchFamily="32" charset="-128"/>
              </a:defRPr>
            </a:lvl9pPr>
          </a:lstStyle>
          <a:p>
            <a:pPr marL="0" marR="0" lvl="0" indent="0" algn="l" defTabSz="914400" rtl="0" eaLnBrk="1" fontAlgn="base" latinLnBrk="0" hangingPunct="1">
              <a:lnSpc>
                <a:spcPct val="90000"/>
              </a:lnSpc>
              <a:spcBef>
                <a:spcPct val="0"/>
              </a:spcBef>
              <a:spcAft>
                <a:spcPts val="600"/>
              </a:spcAft>
              <a:buClrTx/>
              <a:buSzTx/>
              <a:buFontTx/>
              <a:buNone/>
              <a:tabLst/>
              <a:defRPr/>
            </a:pPr>
            <a:r>
              <a:rPr lang="nl-NL" sz="4400" dirty="0">
                <a:solidFill>
                  <a:srgbClr val="1F2D29"/>
                </a:solidFill>
                <a:latin typeface="Arial" panose="020B0604020202020204"/>
                <a:cs typeface="+mj-cs"/>
              </a:rPr>
              <a:t>Discussie wat is nodig om circulair bouwen te versnellen</a:t>
            </a:r>
            <a:endParaRPr kumimoji="0" lang="nl-NL" sz="4400" b="0" i="0" u="none" strike="noStrike" kern="1200" cap="none" spc="0" normalizeH="0" baseline="0" noProof="0" dirty="0">
              <a:ln>
                <a:noFill/>
              </a:ln>
              <a:solidFill>
                <a:srgbClr val="1F2D29"/>
              </a:solidFill>
              <a:effectLst/>
              <a:uLnTx/>
              <a:uFillTx/>
              <a:latin typeface="Arial" panose="020B0604020202020204"/>
              <a:ea typeface="+mj-ea"/>
              <a:cs typeface="+mj-cs"/>
            </a:endParaRPr>
          </a:p>
        </p:txBody>
      </p:sp>
      <p:sp>
        <p:nvSpPr>
          <p:cNvPr id="4" name="Tekstvak 3">
            <a:extLst>
              <a:ext uri="{FF2B5EF4-FFF2-40B4-BE49-F238E27FC236}">
                <a16:creationId xmlns:a16="http://schemas.microsoft.com/office/drawing/2014/main" id="{BD8E5BD4-2906-4797-B99B-DB9F8C81166D}"/>
              </a:ext>
            </a:extLst>
          </p:cNvPr>
          <p:cNvSpPr txBox="1"/>
          <p:nvPr/>
        </p:nvSpPr>
        <p:spPr>
          <a:xfrm>
            <a:off x="2611809" y="2606299"/>
            <a:ext cx="8763386" cy="3976012"/>
          </a:xfrm>
          <a:prstGeom prst="rect">
            <a:avLst/>
          </a:prstGeom>
        </p:spPr>
        <p:txBody>
          <a:bodyPr vert="horz" lIns="91440" tIns="45720" rIns="91440" bIns="45720" rtlCol="0" anchor="t">
            <a:normAutofit/>
          </a:bodyPr>
          <a:lstStyle/>
          <a:p>
            <a:pPr marL="44450">
              <a:lnSpc>
                <a:spcPct val="120000"/>
              </a:lnSpc>
              <a:spcAft>
                <a:spcPts val="600"/>
              </a:spcAft>
              <a:buClr>
                <a:srgbClr val="8EC0C1"/>
              </a:buClr>
              <a:buSzPct val="90000"/>
              <a:defRPr/>
            </a:pPr>
            <a:r>
              <a:rPr kumimoji="0" lang="nl-NL" sz="1600" b="0" i="0" u="none" strike="noStrike" kern="1200" cap="none" spc="0" normalizeH="0" baseline="0" noProof="0" dirty="0">
                <a:ln>
                  <a:noFill/>
                </a:ln>
                <a:solidFill>
                  <a:srgbClr val="1F2D29"/>
                </a:solidFill>
                <a:effectLst/>
                <a:uLnTx/>
                <a:uFillTx/>
                <a:latin typeface="Arial" panose="020B0604020202020204"/>
                <a:ea typeface="+mn-ea"/>
                <a:cs typeface="+mn-cs"/>
              </a:rPr>
              <a:t>Aan de hand van de laatste vraag van de </a:t>
            </a:r>
            <a:r>
              <a:rPr kumimoji="0" lang="nl-NL" sz="1600" b="0" i="0" u="none" strike="noStrike" kern="1200" cap="none" spc="0" normalizeH="0" baseline="0" noProof="0" dirty="0" err="1">
                <a:ln>
                  <a:noFill/>
                </a:ln>
                <a:solidFill>
                  <a:srgbClr val="1F2D29"/>
                </a:solidFill>
                <a:effectLst/>
                <a:uLnTx/>
                <a:uFillTx/>
                <a:latin typeface="Arial" panose="020B0604020202020204"/>
                <a:ea typeface="+mn-ea"/>
                <a:cs typeface="+mn-cs"/>
              </a:rPr>
              <a:t>Mentimeter</a:t>
            </a:r>
            <a:r>
              <a:rPr kumimoji="0" lang="nl-NL" sz="1600" b="0" i="0" u="none" strike="noStrike" kern="1200" cap="none" spc="0" normalizeH="0" baseline="0" noProof="0" dirty="0">
                <a:ln>
                  <a:noFill/>
                </a:ln>
                <a:solidFill>
                  <a:srgbClr val="1F2D29"/>
                </a:solidFill>
                <a:effectLst/>
                <a:uLnTx/>
                <a:uFillTx/>
                <a:latin typeface="Arial" panose="020B0604020202020204"/>
                <a:ea typeface="+mn-ea"/>
                <a:cs typeface="+mn-cs"/>
              </a:rPr>
              <a:t>: discussie wat is nodig om circulair bouwen te versnellen door Joke Bults - </a:t>
            </a:r>
            <a:r>
              <a:rPr kumimoji="0" lang="nl-NL" sz="1600" b="0" i="0" u="none" strike="noStrike" kern="1200" cap="none" spc="0" normalizeH="0" baseline="0" noProof="0" dirty="0" err="1">
                <a:ln>
                  <a:noFill/>
                </a:ln>
                <a:solidFill>
                  <a:srgbClr val="1F2D29"/>
                </a:solidFill>
                <a:effectLst/>
                <a:uLnTx/>
                <a:uFillTx/>
                <a:latin typeface="Arial" panose="020B0604020202020204"/>
                <a:ea typeface="+mn-ea"/>
                <a:cs typeface="+mn-cs"/>
              </a:rPr>
              <a:t>Pioneering</a:t>
            </a:r>
            <a:r>
              <a:rPr kumimoji="0" lang="nl-NL" sz="1600" b="0" i="0" u="none" strike="noStrike" kern="1200" cap="none" spc="0" normalizeH="0" baseline="0" noProof="0" dirty="0">
                <a:ln>
                  <a:noFill/>
                </a:ln>
                <a:solidFill>
                  <a:srgbClr val="1F2D29"/>
                </a:solidFill>
                <a:effectLst/>
                <a:uLnTx/>
                <a:uFillTx/>
                <a:latin typeface="Arial" panose="020B0604020202020204"/>
                <a:ea typeface="+mn-ea"/>
                <a:cs typeface="+mn-cs"/>
              </a:rPr>
              <a:t> en Dik Roetert Steenbruggen - Cirkelregio de Achterhoek en Ronald Hulleman - </a:t>
            </a:r>
            <a:r>
              <a:rPr kumimoji="0" lang="nl-NL" sz="1600" b="0" i="0" u="none" strike="noStrike" kern="1200" cap="none" spc="0" normalizeH="0" baseline="0" noProof="0" dirty="0" err="1">
                <a:ln>
                  <a:noFill/>
                </a:ln>
                <a:solidFill>
                  <a:srgbClr val="1F2D29"/>
                </a:solidFill>
                <a:effectLst/>
                <a:uLnTx/>
                <a:uFillTx/>
                <a:latin typeface="Arial" panose="020B0604020202020204"/>
                <a:ea typeface="+mn-ea"/>
                <a:cs typeface="+mn-cs"/>
              </a:rPr>
              <a:t>Buro</a:t>
            </a:r>
            <a:r>
              <a:rPr kumimoji="0" lang="nl-NL" sz="1600" b="0" i="0" u="none" strike="noStrike" kern="1200" cap="none" spc="0" normalizeH="0" baseline="0" noProof="0" dirty="0">
                <a:ln>
                  <a:noFill/>
                </a:ln>
                <a:solidFill>
                  <a:srgbClr val="1F2D29"/>
                </a:solidFill>
                <a:effectLst/>
                <a:uLnTx/>
                <a:uFillTx/>
                <a:latin typeface="Arial" panose="020B0604020202020204"/>
                <a:ea typeface="+mn-ea"/>
                <a:cs typeface="+mn-cs"/>
              </a:rPr>
              <a:t> Boot</a:t>
            </a:r>
          </a:p>
          <a:p>
            <a:pPr marL="731838" marR="0" lvl="1" indent="-230188" algn="l" defTabSz="914400" rtl="0" eaLnBrk="1" fontAlgn="auto" latinLnBrk="0" hangingPunct="1">
              <a:lnSpc>
                <a:spcPct val="120000"/>
              </a:lnSpc>
              <a:spcBef>
                <a:spcPts val="0"/>
              </a:spcBef>
              <a:spcAft>
                <a:spcPts val="600"/>
              </a:spcAft>
              <a:buClr>
                <a:srgbClr val="8EC0C1"/>
              </a:buClr>
              <a:buSzPct val="90000"/>
              <a:buFont typeface="Wingdings" panose="05000000000000000000" pitchFamily="2" charset="2"/>
              <a:buChar char="§"/>
              <a:tabLst/>
              <a:defRPr/>
            </a:pPr>
            <a:endParaRPr kumimoji="0" lang="nl-NL" sz="1600" b="0" i="0" u="none" strike="noStrike" kern="1200" cap="none" spc="0" normalizeH="0" baseline="0" noProof="0" dirty="0">
              <a:ln>
                <a:noFill/>
              </a:ln>
              <a:solidFill>
                <a:srgbClr val="1F2D29"/>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13407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5">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7">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9">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21">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23">
            <a:extLst>
              <a:ext uri="{FF2B5EF4-FFF2-40B4-BE49-F238E27FC236}">
                <a16:creationId xmlns:a16="http://schemas.microsoft.com/office/drawing/2014/main" id="{D5B0B43F-2CE7-4C6C-BABC-EE342B328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5">
            <a:extLst>
              <a:ext uri="{FF2B5EF4-FFF2-40B4-BE49-F238E27FC236}">
                <a16:creationId xmlns:a16="http://schemas.microsoft.com/office/drawing/2014/main" id="{85459F07-63F9-48CF-B725-A873C4BC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TextBox 27">
            <a:extLst>
              <a:ext uri="{FF2B5EF4-FFF2-40B4-BE49-F238E27FC236}">
                <a16:creationId xmlns:a16="http://schemas.microsoft.com/office/drawing/2014/main" id="{14B83E1E-DAC1-4851-84FF-D6FE1649DE0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8EC0C1"/>
                </a:solidFill>
                <a:effectLst/>
                <a:uLnTx/>
                <a:uFillTx/>
                <a:latin typeface="Wingdings 3" panose="05040102010807070707" pitchFamily="18" charset="2"/>
                <a:ea typeface="+mn-ea"/>
                <a:cs typeface="+mn-cs"/>
              </a:rPr>
              <a:t>z</a:t>
            </a:r>
            <a:endParaRPr kumimoji="0" lang="en-US" sz="1000" b="0" i="0" u="none" strike="noStrike" kern="1200" cap="none" spc="0" normalizeH="0" baseline="0" noProof="0">
              <a:ln>
                <a:noFill/>
              </a:ln>
              <a:solidFill>
                <a:srgbClr val="8EC0C1"/>
              </a:solidFill>
              <a:effectLst/>
              <a:uLnTx/>
              <a:uFillTx/>
              <a:latin typeface="MS Shell Dlg 2" panose="020B0604030504040204" pitchFamily="34" charset="0"/>
              <a:ea typeface="+mn-ea"/>
              <a:cs typeface="+mn-cs"/>
            </a:endParaRPr>
          </a:p>
        </p:txBody>
      </p:sp>
      <p:sp>
        <p:nvSpPr>
          <p:cNvPr id="30" name="Rectangle 29">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2" name="Rectangle 31">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Oval 33">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36" name="Picture 35">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33" y="0"/>
            <a:ext cx="12189867" cy="6858000"/>
          </a:xfrm>
          <a:prstGeom prst="rect">
            <a:avLst/>
          </a:prstGeom>
        </p:spPr>
      </p:pic>
      <p:sp>
        <p:nvSpPr>
          <p:cNvPr id="11" name="Titel 1">
            <a:extLst>
              <a:ext uri="{FF2B5EF4-FFF2-40B4-BE49-F238E27FC236}">
                <a16:creationId xmlns:a16="http://schemas.microsoft.com/office/drawing/2014/main" id="{68B7A8CC-8E4F-4C19-BC5C-0A736580FB62}"/>
              </a:ext>
            </a:extLst>
          </p:cNvPr>
          <p:cNvSpPr txBox="1">
            <a:spLocks/>
          </p:cNvSpPr>
          <p:nvPr/>
        </p:nvSpPr>
        <p:spPr bwMode="auto">
          <a:xfrm>
            <a:off x="2611808" y="1022548"/>
            <a:ext cx="8763387" cy="13080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91440" tIns="45720" rIns="91440" bIns="45720" numCol="1" rtlCol="0" anchor="b" anchorCtr="0" compatLnSpc="1">
            <a:prstTxWarp prst="textNoShape">
              <a:avLst/>
            </a:prstTxWarp>
            <a:normAutofit/>
          </a:bodyPr>
          <a:lstStyle>
            <a:lvl1pPr algn="l" rtl="0" eaLnBrk="1" fontAlgn="base" hangingPunct="1">
              <a:lnSpc>
                <a:spcPct val="90000"/>
              </a:lnSpc>
              <a:spcBef>
                <a:spcPct val="0"/>
              </a:spcBef>
              <a:spcAft>
                <a:spcPct val="0"/>
              </a:spcAft>
              <a:defRPr sz="3600" b="0">
                <a:solidFill>
                  <a:srgbClr val="004E7E"/>
                </a:solidFill>
                <a:latin typeface="+mj-lt"/>
                <a:ea typeface="+mj-ea"/>
                <a:cs typeface="Geneva" pitchFamily="34" charset="0"/>
              </a:defRPr>
            </a:lvl1pPr>
            <a:lvl2pPr algn="l" rtl="0" eaLnBrk="1" fontAlgn="base" hangingPunct="1">
              <a:lnSpc>
                <a:spcPct val="90000"/>
              </a:lnSpc>
              <a:spcBef>
                <a:spcPct val="0"/>
              </a:spcBef>
              <a:spcAft>
                <a:spcPct val="0"/>
              </a:spcAft>
              <a:defRPr sz="2400" b="1">
                <a:solidFill>
                  <a:srgbClr val="004E7E"/>
                </a:solidFill>
                <a:latin typeface="Arial" charset="0"/>
                <a:ea typeface="Geneva" pitchFamily="32" charset="-128"/>
                <a:cs typeface="Geneva" pitchFamily="34" charset="0"/>
              </a:defRPr>
            </a:lvl2pPr>
            <a:lvl3pPr algn="l" rtl="0" eaLnBrk="1" fontAlgn="base" hangingPunct="1">
              <a:lnSpc>
                <a:spcPct val="90000"/>
              </a:lnSpc>
              <a:spcBef>
                <a:spcPct val="0"/>
              </a:spcBef>
              <a:spcAft>
                <a:spcPct val="0"/>
              </a:spcAft>
              <a:defRPr sz="2400" b="1">
                <a:solidFill>
                  <a:srgbClr val="004E7E"/>
                </a:solidFill>
                <a:latin typeface="Arial" charset="0"/>
                <a:ea typeface="Geneva" pitchFamily="32" charset="-128"/>
                <a:cs typeface="Geneva" pitchFamily="34" charset="0"/>
              </a:defRPr>
            </a:lvl3pPr>
            <a:lvl4pPr algn="l" rtl="0" eaLnBrk="1" fontAlgn="base" hangingPunct="1">
              <a:lnSpc>
                <a:spcPct val="90000"/>
              </a:lnSpc>
              <a:spcBef>
                <a:spcPct val="0"/>
              </a:spcBef>
              <a:spcAft>
                <a:spcPct val="0"/>
              </a:spcAft>
              <a:defRPr sz="2400" b="1">
                <a:solidFill>
                  <a:srgbClr val="004E7E"/>
                </a:solidFill>
                <a:latin typeface="Arial" charset="0"/>
                <a:ea typeface="Geneva" pitchFamily="32" charset="-128"/>
                <a:cs typeface="Geneva" pitchFamily="34" charset="0"/>
              </a:defRPr>
            </a:lvl4pPr>
            <a:lvl5pPr algn="l" rtl="0" eaLnBrk="1" fontAlgn="base" hangingPunct="1">
              <a:lnSpc>
                <a:spcPct val="90000"/>
              </a:lnSpc>
              <a:spcBef>
                <a:spcPct val="0"/>
              </a:spcBef>
              <a:spcAft>
                <a:spcPct val="0"/>
              </a:spcAft>
              <a:defRPr sz="2400" b="1">
                <a:solidFill>
                  <a:srgbClr val="004E7E"/>
                </a:solidFill>
                <a:latin typeface="Arial" charset="0"/>
                <a:ea typeface="Geneva" pitchFamily="32" charset="-128"/>
                <a:cs typeface="Geneva" pitchFamily="34" charset="0"/>
              </a:defRPr>
            </a:lvl5pPr>
            <a:lvl6pPr marL="457200" algn="l" rtl="0" eaLnBrk="1" fontAlgn="base" hangingPunct="1">
              <a:lnSpc>
                <a:spcPct val="90000"/>
              </a:lnSpc>
              <a:spcBef>
                <a:spcPct val="0"/>
              </a:spcBef>
              <a:spcAft>
                <a:spcPct val="0"/>
              </a:spcAft>
              <a:defRPr sz="2400" b="1">
                <a:solidFill>
                  <a:srgbClr val="004E7E"/>
                </a:solidFill>
                <a:latin typeface="Arial" charset="0"/>
                <a:ea typeface="Geneva" pitchFamily="32" charset="-128"/>
              </a:defRPr>
            </a:lvl6pPr>
            <a:lvl7pPr marL="914400" algn="l" rtl="0" eaLnBrk="1" fontAlgn="base" hangingPunct="1">
              <a:lnSpc>
                <a:spcPct val="90000"/>
              </a:lnSpc>
              <a:spcBef>
                <a:spcPct val="0"/>
              </a:spcBef>
              <a:spcAft>
                <a:spcPct val="0"/>
              </a:spcAft>
              <a:defRPr sz="2400" b="1">
                <a:solidFill>
                  <a:srgbClr val="004E7E"/>
                </a:solidFill>
                <a:latin typeface="Arial" charset="0"/>
                <a:ea typeface="Geneva" pitchFamily="32" charset="-128"/>
              </a:defRPr>
            </a:lvl7pPr>
            <a:lvl8pPr marL="1371600" algn="l" rtl="0" eaLnBrk="1" fontAlgn="base" hangingPunct="1">
              <a:lnSpc>
                <a:spcPct val="90000"/>
              </a:lnSpc>
              <a:spcBef>
                <a:spcPct val="0"/>
              </a:spcBef>
              <a:spcAft>
                <a:spcPct val="0"/>
              </a:spcAft>
              <a:defRPr sz="2400" b="1">
                <a:solidFill>
                  <a:srgbClr val="004E7E"/>
                </a:solidFill>
                <a:latin typeface="Arial" charset="0"/>
                <a:ea typeface="Geneva" pitchFamily="32" charset="-128"/>
              </a:defRPr>
            </a:lvl8pPr>
            <a:lvl9pPr marL="1828800" algn="l" rtl="0" eaLnBrk="1" fontAlgn="base" hangingPunct="1">
              <a:lnSpc>
                <a:spcPct val="90000"/>
              </a:lnSpc>
              <a:spcBef>
                <a:spcPct val="0"/>
              </a:spcBef>
              <a:spcAft>
                <a:spcPct val="0"/>
              </a:spcAft>
              <a:defRPr sz="2400" b="1">
                <a:solidFill>
                  <a:srgbClr val="004E7E"/>
                </a:solidFill>
                <a:latin typeface="Arial" charset="0"/>
                <a:ea typeface="Geneva" pitchFamily="32" charset="-128"/>
              </a:defRPr>
            </a:lvl9pPr>
          </a:lstStyle>
          <a:p>
            <a:pPr marL="0" marR="0" lvl="0" indent="0" algn="l" defTabSz="914400" rtl="0" eaLnBrk="1" fontAlgn="base" latinLnBrk="0" hangingPunct="1">
              <a:lnSpc>
                <a:spcPct val="90000"/>
              </a:lnSpc>
              <a:spcBef>
                <a:spcPct val="0"/>
              </a:spcBef>
              <a:spcAft>
                <a:spcPts val="600"/>
              </a:spcAft>
              <a:buClrTx/>
              <a:buSzTx/>
              <a:buFontTx/>
              <a:buNone/>
              <a:tabLst/>
              <a:defRPr/>
            </a:pPr>
            <a:r>
              <a:rPr lang="nl-NL" sz="4400" dirty="0">
                <a:solidFill>
                  <a:srgbClr val="1F2D29"/>
                </a:solidFill>
                <a:latin typeface="Arial" panose="020B0604020202020204"/>
                <a:cs typeface="+mj-cs"/>
              </a:rPr>
              <a:t>Afsluiting</a:t>
            </a:r>
            <a:endParaRPr kumimoji="0" lang="nl-NL" sz="4400" b="0" i="0" u="none" strike="noStrike" kern="1200" cap="none" spc="0" normalizeH="0" baseline="0" noProof="0" dirty="0">
              <a:ln>
                <a:noFill/>
              </a:ln>
              <a:solidFill>
                <a:srgbClr val="1F2D29"/>
              </a:solidFill>
              <a:effectLst/>
              <a:uLnTx/>
              <a:uFillTx/>
              <a:latin typeface="Arial" panose="020B0604020202020204"/>
              <a:ea typeface="+mj-ea"/>
              <a:cs typeface="+mj-cs"/>
            </a:endParaRPr>
          </a:p>
        </p:txBody>
      </p:sp>
      <p:sp>
        <p:nvSpPr>
          <p:cNvPr id="4" name="Tekstvak 3">
            <a:extLst>
              <a:ext uri="{FF2B5EF4-FFF2-40B4-BE49-F238E27FC236}">
                <a16:creationId xmlns:a16="http://schemas.microsoft.com/office/drawing/2014/main" id="{BD8E5BD4-2906-4797-B99B-DB9F8C81166D}"/>
              </a:ext>
            </a:extLst>
          </p:cNvPr>
          <p:cNvSpPr txBox="1"/>
          <p:nvPr/>
        </p:nvSpPr>
        <p:spPr>
          <a:xfrm>
            <a:off x="2611809" y="2606299"/>
            <a:ext cx="8763386" cy="3976012"/>
          </a:xfrm>
          <a:prstGeom prst="rect">
            <a:avLst/>
          </a:prstGeom>
        </p:spPr>
        <p:txBody>
          <a:bodyPr vert="horz" lIns="91440" tIns="45720" rIns="91440" bIns="45720" rtlCol="0" anchor="t">
            <a:normAutofit/>
          </a:bodyPr>
          <a:lstStyle/>
          <a:p>
            <a:pPr marL="387350" indent="-342900">
              <a:lnSpc>
                <a:spcPct val="120000"/>
              </a:lnSpc>
              <a:spcAft>
                <a:spcPts val="600"/>
              </a:spcAft>
              <a:buClr>
                <a:srgbClr val="8EC0C1"/>
              </a:buClr>
              <a:buSzPct val="90000"/>
              <a:buFont typeface="+mj-lt"/>
              <a:buAutoNum type="arabicPeriod"/>
              <a:defRPr/>
            </a:pPr>
            <a:endParaRPr kumimoji="0" lang="nl-NL" sz="1600" b="0" i="0" u="none" strike="noStrike" kern="1200" cap="none" spc="0" normalizeH="0" baseline="0" noProof="0" dirty="0">
              <a:ln>
                <a:noFill/>
              </a:ln>
              <a:solidFill>
                <a:srgbClr val="1F2D29"/>
              </a:solidFill>
              <a:effectLst/>
              <a:uLnTx/>
              <a:uFillTx/>
              <a:latin typeface="Arial" panose="020B0604020202020204"/>
              <a:ea typeface="+mn-ea"/>
              <a:cs typeface="+mn-cs"/>
            </a:endParaRPr>
          </a:p>
          <a:p>
            <a:pPr marL="731838" marR="0" lvl="1" indent="-230188" algn="l" defTabSz="914400" rtl="0" eaLnBrk="1" fontAlgn="auto" latinLnBrk="0" hangingPunct="1">
              <a:lnSpc>
                <a:spcPct val="120000"/>
              </a:lnSpc>
              <a:spcBef>
                <a:spcPts val="0"/>
              </a:spcBef>
              <a:spcAft>
                <a:spcPts val="600"/>
              </a:spcAft>
              <a:buClr>
                <a:srgbClr val="8EC0C1"/>
              </a:buClr>
              <a:buSzPct val="90000"/>
              <a:buFont typeface="Wingdings" panose="05000000000000000000" pitchFamily="2" charset="2"/>
              <a:buChar char="§"/>
              <a:tabLst/>
              <a:defRPr/>
            </a:pPr>
            <a:endParaRPr kumimoji="0" lang="nl-NL" sz="1600" b="0" i="0" u="none" strike="noStrike" kern="1200" cap="none" spc="0" normalizeH="0" baseline="0" noProof="0" dirty="0">
              <a:ln>
                <a:noFill/>
              </a:ln>
              <a:solidFill>
                <a:srgbClr val="1F2D29"/>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61297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a:xfrm>
            <a:off x="1254051" y="2740073"/>
            <a:ext cx="9144000" cy="1042219"/>
          </a:xfrm>
        </p:spPr>
        <p:txBody>
          <a:bodyPr>
            <a:normAutofit fontScale="90000"/>
          </a:bodyPr>
          <a:lstStyle/>
          <a:p>
            <a:r>
              <a:rPr lang="nl-NL">
                <a:solidFill>
                  <a:srgbClr val="EEEFEA"/>
                </a:solidFill>
              </a:rPr>
              <a:t>Dank voor jullie aandacht.</a:t>
            </a:r>
          </a:p>
        </p:txBody>
      </p:sp>
    </p:spTree>
    <p:extLst>
      <p:ext uri="{BB962C8B-B14F-4D97-AF65-F5344CB8AC3E}">
        <p14:creationId xmlns:p14="http://schemas.microsoft.com/office/powerpoint/2010/main" val="1003931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a:xfrm>
            <a:off x="1254051" y="2740073"/>
            <a:ext cx="9144000" cy="1042219"/>
          </a:xfrm>
        </p:spPr>
        <p:txBody>
          <a:bodyPr>
            <a:normAutofit fontScale="90000"/>
          </a:bodyPr>
          <a:lstStyle/>
          <a:p>
            <a:r>
              <a:rPr lang="nl-NL" dirty="0">
                <a:solidFill>
                  <a:srgbClr val="EEEFEA"/>
                </a:solidFill>
              </a:rPr>
              <a:t>Het Nieuwe Normaal</a:t>
            </a:r>
          </a:p>
        </p:txBody>
      </p:sp>
    </p:spTree>
    <p:extLst>
      <p:ext uri="{BB962C8B-B14F-4D97-AF65-F5344CB8AC3E}">
        <p14:creationId xmlns:p14="http://schemas.microsoft.com/office/powerpoint/2010/main" val="2248967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5">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7">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9">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21">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23">
            <a:extLst>
              <a:ext uri="{FF2B5EF4-FFF2-40B4-BE49-F238E27FC236}">
                <a16:creationId xmlns:a16="http://schemas.microsoft.com/office/drawing/2014/main" id="{D5B0B43F-2CE7-4C6C-BABC-EE342B328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5">
            <a:extLst>
              <a:ext uri="{FF2B5EF4-FFF2-40B4-BE49-F238E27FC236}">
                <a16:creationId xmlns:a16="http://schemas.microsoft.com/office/drawing/2014/main" id="{85459F07-63F9-48CF-B725-A873C4BC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TextBox 27">
            <a:extLst>
              <a:ext uri="{FF2B5EF4-FFF2-40B4-BE49-F238E27FC236}">
                <a16:creationId xmlns:a16="http://schemas.microsoft.com/office/drawing/2014/main" id="{14B83E1E-DAC1-4851-84FF-D6FE1649DE0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8EC0C1"/>
                </a:solidFill>
                <a:effectLst/>
                <a:uLnTx/>
                <a:uFillTx/>
                <a:latin typeface="Wingdings 3" panose="05040102010807070707" pitchFamily="18" charset="2"/>
                <a:ea typeface="+mn-ea"/>
                <a:cs typeface="+mn-cs"/>
              </a:rPr>
              <a:t>z</a:t>
            </a:r>
            <a:endParaRPr kumimoji="0" lang="en-US" sz="1000" b="0" i="0" u="none" strike="noStrike" kern="1200" cap="none" spc="0" normalizeH="0" baseline="0" noProof="0">
              <a:ln>
                <a:noFill/>
              </a:ln>
              <a:solidFill>
                <a:srgbClr val="8EC0C1"/>
              </a:solidFill>
              <a:effectLst/>
              <a:uLnTx/>
              <a:uFillTx/>
              <a:latin typeface="MS Shell Dlg 2" panose="020B0604030504040204" pitchFamily="34" charset="0"/>
              <a:ea typeface="+mn-ea"/>
              <a:cs typeface="+mn-cs"/>
            </a:endParaRPr>
          </a:p>
        </p:txBody>
      </p:sp>
      <p:sp>
        <p:nvSpPr>
          <p:cNvPr id="30" name="Rectangle 29">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2" name="Rectangle 31">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Oval 33">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36" name="Picture 35">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33" y="0"/>
            <a:ext cx="12189867" cy="6858000"/>
          </a:xfrm>
          <a:prstGeom prst="rect">
            <a:avLst/>
          </a:prstGeom>
        </p:spPr>
      </p:pic>
      <p:sp>
        <p:nvSpPr>
          <p:cNvPr id="11" name="Titel 1">
            <a:extLst>
              <a:ext uri="{FF2B5EF4-FFF2-40B4-BE49-F238E27FC236}">
                <a16:creationId xmlns:a16="http://schemas.microsoft.com/office/drawing/2014/main" id="{68B7A8CC-8E4F-4C19-BC5C-0A736580FB62}"/>
              </a:ext>
            </a:extLst>
          </p:cNvPr>
          <p:cNvSpPr txBox="1">
            <a:spLocks/>
          </p:cNvSpPr>
          <p:nvPr/>
        </p:nvSpPr>
        <p:spPr bwMode="auto">
          <a:xfrm>
            <a:off x="2611808" y="1022548"/>
            <a:ext cx="8763387" cy="13080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91440" tIns="45720" rIns="91440" bIns="45720" numCol="1" rtlCol="0" anchor="b" anchorCtr="0" compatLnSpc="1">
            <a:prstTxWarp prst="textNoShape">
              <a:avLst/>
            </a:prstTxWarp>
            <a:normAutofit/>
          </a:bodyPr>
          <a:lstStyle>
            <a:lvl1pPr algn="l" rtl="0" eaLnBrk="1" fontAlgn="base" hangingPunct="1">
              <a:lnSpc>
                <a:spcPct val="90000"/>
              </a:lnSpc>
              <a:spcBef>
                <a:spcPct val="0"/>
              </a:spcBef>
              <a:spcAft>
                <a:spcPct val="0"/>
              </a:spcAft>
              <a:defRPr sz="3600" b="0">
                <a:solidFill>
                  <a:srgbClr val="004E7E"/>
                </a:solidFill>
                <a:latin typeface="+mj-lt"/>
                <a:ea typeface="+mj-ea"/>
                <a:cs typeface="Geneva" pitchFamily="34" charset="0"/>
              </a:defRPr>
            </a:lvl1pPr>
            <a:lvl2pPr algn="l" rtl="0" eaLnBrk="1" fontAlgn="base" hangingPunct="1">
              <a:lnSpc>
                <a:spcPct val="90000"/>
              </a:lnSpc>
              <a:spcBef>
                <a:spcPct val="0"/>
              </a:spcBef>
              <a:spcAft>
                <a:spcPct val="0"/>
              </a:spcAft>
              <a:defRPr sz="2400" b="1">
                <a:solidFill>
                  <a:srgbClr val="004E7E"/>
                </a:solidFill>
                <a:latin typeface="Arial" charset="0"/>
                <a:ea typeface="Geneva" pitchFamily="32" charset="-128"/>
                <a:cs typeface="Geneva" pitchFamily="34" charset="0"/>
              </a:defRPr>
            </a:lvl2pPr>
            <a:lvl3pPr algn="l" rtl="0" eaLnBrk="1" fontAlgn="base" hangingPunct="1">
              <a:lnSpc>
                <a:spcPct val="90000"/>
              </a:lnSpc>
              <a:spcBef>
                <a:spcPct val="0"/>
              </a:spcBef>
              <a:spcAft>
                <a:spcPct val="0"/>
              </a:spcAft>
              <a:defRPr sz="2400" b="1">
                <a:solidFill>
                  <a:srgbClr val="004E7E"/>
                </a:solidFill>
                <a:latin typeface="Arial" charset="0"/>
                <a:ea typeface="Geneva" pitchFamily="32" charset="-128"/>
                <a:cs typeface="Geneva" pitchFamily="34" charset="0"/>
              </a:defRPr>
            </a:lvl3pPr>
            <a:lvl4pPr algn="l" rtl="0" eaLnBrk="1" fontAlgn="base" hangingPunct="1">
              <a:lnSpc>
                <a:spcPct val="90000"/>
              </a:lnSpc>
              <a:spcBef>
                <a:spcPct val="0"/>
              </a:spcBef>
              <a:spcAft>
                <a:spcPct val="0"/>
              </a:spcAft>
              <a:defRPr sz="2400" b="1">
                <a:solidFill>
                  <a:srgbClr val="004E7E"/>
                </a:solidFill>
                <a:latin typeface="Arial" charset="0"/>
                <a:ea typeface="Geneva" pitchFamily="32" charset="-128"/>
                <a:cs typeface="Geneva" pitchFamily="34" charset="0"/>
              </a:defRPr>
            </a:lvl4pPr>
            <a:lvl5pPr algn="l" rtl="0" eaLnBrk="1" fontAlgn="base" hangingPunct="1">
              <a:lnSpc>
                <a:spcPct val="90000"/>
              </a:lnSpc>
              <a:spcBef>
                <a:spcPct val="0"/>
              </a:spcBef>
              <a:spcAft>
                <a:spcPct val="0"/>
              </a:spcAft>
              <a:defRPr sz="2400" b="1">
                <a:solidFill>
                  <a:srgbClr val="004E7E"/>
                </a:solidFill>
                <a:latin typeface="Arial" charset="0"/>
                <a:ea typeface="Geneva" pitchFamily="32" charset="-128"/>
                <a:cs typeface="Geneva" pitchFamily="34" charset="0"/>
              </a:defRPr>
            </a:lvl5pPr>
            <a:lvl6pPr marL="457200" algn="l" rtl="0" eaLnBrk="1" fontAlgn="base" hangingPunct="1">
              <a:lnSpc>
                <a:spcPct val="90000"/>
              </a:lnSpc>
              <a:spcBef>
                <a:spcPct val="0"/>
              </a:spcBef>
              <a:spcAft>
                <a:spcPct val="0"/>
              </a:spcAft>
              <a:defRPr sz="2400" b="1">
                <a:solidFill>
                  <a:srgbClr val="004E7E"/>
                </a:solidFill>
                <a:latin typeface="Arial" charset="0"/>
                <a:ea typeface="Geneva" pitchFamily="32" charset="-128"/>
              </a:defRPr>
            </a:lvl6pPr>
            <a:lvl7pPr marL="914400" algn="l" rtl="0" eaLnBrk="1" fontAlgn="base" hangingPunct="1">
              <a:lnSpc>
                <a:spcPct val="90000"/>
              </a:lnSpc>
              <a:spcBef>
                <a:spcPct val="0"/>
              </a:spcBef>
              <a:spcAft>
                <a:spcPct val="0"/>
              </a:spcAft>
              <a:defRPr sz="2400" b="1">
                <a:solidFill>
                  <a:srgbClr val="004E7E"/>
                </a:solidFill>
                <a:latin typeface="Arial" charset="0"/>
                <a:ea typeface="Geneva" pitchFamily="32" charset="-128"/>
              </a:defRPr>
            </a:lvl7pPr>
            <a:lvl8pPr marL="1371600" algn="l" rtl="0" eaLnBrk="1" fontAlgn="base" hangingPunct="1">
              <a:lnSpc>
                <a:spcPct val="90000"/>
              </a:lnSpc>
              <a:spcBef>
                <a:spcPct val="0"/>
              </a:spcBef>
              <a:spcAft>
                <a:spcPct val="0"/>
              </a:spcAft>
              <a:defRPr sz="2400" b="1">
                <a:solidFill>
                  <a:srgbClr val="004E7E"/>
                </a:solidFill>
                <a:latin typeface="Arial" charset="0"/>
                <a:ea typeface="Geneva" pitchFamily="32" charset="-128"/>
              </a:defRPr>
            </a:lvl8pPr>
            <a:lvl9pPr marL="1828800" algn="l" rtl="0" eaLnBrk="1" fontAlgn="base" hangingPunct="1">
              <a:lnSpc>
                <a:spcPct val="90000"/>
              </a:lnSpc>
              <a:spcBef>
                <a:spcPct val="0"/>
              </a:spcBef>
              <a:spcAft>
                <a:spcPct val="0"/>
              </a:spcAft>
              <a:defRPr sz="2400" b="1">
                <a:solidFill>
                  <a:srgbClr val="004E7E"/>
                </a:solidFill>
                <a:latin typeface="Arial" charset="0"/>
                <a:ea typeface="Geneva" pitchFamily="32" charset="-128"/>
              </a:defRPr>
            </a:lvl9pPr>
          </a:lstStyle>
          <a:p>
            <a:pPr marL="0" marR="0" lvl="0" indent="0" algn="l" defTabSz="914400" rtl="0" eaLnBrk="1" fontAlgn="base" latinLnBrk="0" hangingPunct="1">
              <a:lnSpc>
                <a:spcPct val="90000"/>
              </a:lnSpc>
              <a:spcBef>
                <a:spcPct val="0"/>
              </a:spcBef>
              <a:spcAft>
                <a:spcPts val="600"/>
              </a:spcAft>
              <a:buClrTx/>
              <a:buSzTx/>
              <a:buFontTx/>
              <a:buNone/>
              <a:tabLst/>
              <a:defRPr/>
            </a:pPr>
            <a:r>
              <a:rPr lang="nl-NL" sz="4400" dirty="0">
                <a:solidFill>
                  <a:srgbClr val="1F2D29"/>
                </a:solidFill>
                <a:latin typeface="Arial" panose="020B0604020202020204"/>
                <a:cs typeface="+mj-cs"/>
              </a:rPr>
              <a:t>Welkom</a:t>
            </a:r>
            <a:endParaRPr kumimoji="0" lang="nl-NL" sz="4400" b="0" i="0" u="none" strike="noStrike" kern="1200" cap="none" spc="0" normalizeH="0" baseline="0" noProof="0" dirty="0">
              <a:ln>
                <a:noFill/>
              </a:ln>
              <a:solidFill>
                <a:srgbClr val="1F2D29"/>
              </a:solidFill>
              <a:effectLst/>
              <a:uLnTx/>
              <a:uFillTx/>
              <a:latin typeface="Arial" panose="020B0604020202020204"/>
              <a:ea typeface="+mj-ea"/>
              <a:cs typeface="+mj-cs"/>
            </a:endParaRPr>
          </a:p>
        </p:txBody>
      </p:sp>
      <p:sp>
        <p:nvSpPr>
          <p:cNvPr id="4" name="Tekstvak 3">
            <a:extLst>
              <a:ext uri="{FF2B5EF4-FFF2-40B4-BE49-F238E27FC236}">
                <a16:creationId xmlns:a16="http://schemas.microsoft.com/office/drawing/2014/main" id="{BD8E5BD4-2906-4797-B99B-DB9F8C81166D}"/>
              </a:ext>
            </a:extLst>
          </p:cNvPr>
          <p:cNvSpPr txBox="1"/>
          <p:nvPr/>
        </p:nvSpPr>
        <p:spPr>
          <a:xfrm>
            <a:off x="2611809" y="2606299"/>
            <a:ext cx="8763386" cy="3976012"/>
          </a:xfrm>
          <a:prstGeom prst="rect">
            <a:avLst/>
          </a:prstGeom>
        </p:spPr>
        <p:txBody>
          <a:bodyPr vert="horz" lIns="91440" tIns="45720" rIns="91440" bIns="45720" rtlCol="0" anchor="t">
            <a:normAutofit/>
          </a:bodyPr>
          <a:lstStyle/>
          <a:p>
            <a:pPr marL="44450">
              <a:lnSpc>
                <a:spcPct val="120000"/>
              </a:lnSpc>
              <a:spcAft>
                <a:spcPts val="600"/>
              </a:spcAft>
              <a:buClr>
                <a:srgbClr val="8EC0C1"/>
              </a:buClr>
              <a:buSzPct val="90000"/>
              <a:defRPr/>
            </a:pPr>
            <a:r>
              <a:rPr kumimoji="0" lang="nl-NL" sz="1600" b="0" i="0" u="none" strike="noStrike" kern="1200" cap="none" spc="0" normalizeH="0" baseline="0" noProof="0" dirty="0">
                <a:ln>
                  <a:noFill/>
                </a:ln>
                <a:solidFill>
                  <a:srgbClr val="1F2D29"/>
                </a:solidFill>
                <a:effectLst/>
                <a:uLnTx/>
                <a:uFillTx/>
                <a:latin typeface="Arial" panose="020B0604020202020204"/>
                <a:ea typeface="+mn-ea"/>
                <a:cs typeface="+mn-cs"/>
              </a:rPr>
              <a:t>Coen Huijbers - manager Vastgoed van </a:t>
            </a:r>
            <a:r>
              <a:rPr kumimoji="0" lang="nl-NL" sz="1600" b="0" i="0" u="none" strike="noStrike" kern="1200" cap="none" spc="0" normalizeH="0" baseline="0" noProof="0" dirty="0" err="1">
                <a:ln>
                  <a:noFill/>
                </a:ln>
                <a:solidFill>
                  <a:srgbClr val="1F2D29"/>
                </a:solidFill>
                <a:effectLst/>
                <a:uLnTx/>
                <a:uFillTx/>
                <a:latin typeface="Arial" panose="020B0604020202020204"/>
                <a:ea typeface="+mn-ea"/>
                <a:cs typeface="+mn-cs"/>
              </a:rPr>
              <a:t>ProWonen</a:t>
            </a:r>
            <a:endParaRPr kumimoji="0" lang="nl-NL" sz="1600" b="0" i="0" u="none" strike="noStrike" kern="1200" cap="none" spc="0" normalizeH="0" baseline="0" noProof="0" dirty="0">
              <a:ln>
                <a:noFill/>
              </a:ln>
              <a:solidFill>
                <a:srgbClr val="1F2D29"/>
              </a:solidFill>
              <a:effectLst/>
              <a:uLnTx/>
              <a:uFillTx/>
              <a:latin typeface="Arial" panose="020B0604020202020204"/>
              <a:ea typeface="+mn-ea"/>
              <a:cs typeface="+mn-cs"/>
            </a:endParaRPr>
          </a:p>
          <a:p>
            <a:pPr marL="387350" indent="-342900">
              <a:lnSpc>
                <a:spcPct val="120000"/>
              </a:lnSpc>
              <a:spcAft>
                <a:spcPts val="600"/>
              </a:spcAft>
              <a:buClr>
                <a:srgbClr val="8EC0C1"/>
              </a:buClr>
              <a:buSzPct val="90000"/>
              <a:buFont typeface="+mj-lt"/>
              <a:buAutoNum type="arabicPeriod"/>
              <a:defRPr/>
            </a:pPr>
            <a:endParaRPr kumimoji="0" lang="nl-NL" sz="1600" b="0" i="0" u="none" strike="noStrike" kern="1200" cap="none" spc="0" normalizeH="0" baseline="0" noProof="0" dirty="0">
              <a:ln>
                <a:noFill/>
              </a:ln>
              <a:solidFill>
                <a:srgbClr val="1F2D29"/>
              </a:solidFill>
              <a:effectLst/>
              <a:uLnTx/>
              <a:uFillTx/>
              <a:latin typeface="Arial" panose="020B0604020202020204"/>
              <a:ea typeface="+mn-ea"/>
              <a:cs typeface="+mn-cs"/>
            </a:endParaRPr>
          </a:p>
          <a:p>
            <a:pPr marL="731838" marR="0" lvl="1" indent="-230188" algn="l" defTabSz="914400" rtl="0" eaLnBrk="1" fontAlgn="auto" latinLnBrk="0" hangingPunct="1">
              <a:lnSpc>
                <a:spcPct val="120000"/>
              </a:lnSpc>
              <a:spcBef>
                <a:spcPts val="0"/>
              </a:spcBef>
              <a:spcAft>
                <a:spcPts val="600"/>
              </a:spcAft>
              <a:buClr>
                <a:srgbClr val="8EC0C1"/>
              </a:buClr>
              <a:buSzPct val="90000"/>
              <a:buFont typeface="Wingdings" panose="05000000000000000000" pitchFamily="2" charset="2"/>
              <a:buChar char="§"/>
              <a:tabLst/>
              <a:defRPr/>
            </a:pPr>
            <a:endParaRPr kumimoji="0" lang="nl-NL" sz="1600" b="0" i="0" u="none" strike="noStrike" kern="1200" cap="none" spc="0" normalizeH="0" baseline="0" noProof="0" dirty="0">
              <a:ln>
                <a:noFill/>
              </a:ln>
              <a:solidFill>
                <a:srgbClr val="1F2D29"/>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4289170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5">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7">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9">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21">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23">
            <a:extLst>
              <a:ext uri="{FF2B5EF4-FFF2-40B4-BE49-F238E27FC236}">
                <a16:creationId xmlns:a16="http://schemas.microsoft.com/office/drawing/2014/main" id="{D5B0B43F-2CE7-4C6C-BABC-EE342B328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5">
            <a:extLst>
              <a:ext uri="{FF2B5EF4-FFF2-40B4-BE49-F238E27FC236}">
                <a16:creationId xmlns:a16="http://schemas.microsoft.com/office/drawing/2014/main" id="{85459F07-63F9-48CF-B725-A873C4BC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TextBox 27">
            <a:extLst>
              <a:ext uri="{FF2B5EF4-FFF2-40B4-BE49-F238E27FC236}">
                <a16:creationId xmlns:a16="http://schemas.microsoft.com/office/drawing/2014/main" id="{14B83E1E-DAC1-4851-84FF-D6FE1649DE0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8EC0C1"/>
                </a:solidFill>
                <a:effectLst/>
                <a:uLnTx/>
                <a:uFillTx/>
                <a:latin typeface="Wingdings 3" panose="05040102010807070707" pitchFamily="18" charset="2"/>
                <a:ea typeface="+mn-ea"/>
                <a:cs typeface="+mn-cs"/>
              </a:rPr>
              <a:t>z</a:t>
            </a:r>
            <a:endParaRPr kumimoji="0" lang="en-US" sz="1000" b="0" i="0" u="none" strike="noStrike" kern="1200" cap="none" spc="0" normalizeH="0" baseline="0" noProof="0">
              <a:ln>
                <a:noFill/>
              </a:ln>
              <a:solidFill>
                <a:srgbClr val="8EC0C1"/>
              </a:solidFill>
              <a:effectLst/>
              <a:uLnTx/>
              <a:uFillTx/>
              <a:latin typeface="MS Shell Dlg 2" panose="020B0604030504040204" pitchFamily="34" charset="0"/>
              <a:ea typeface="+mn-ea"/>
              <a:cs typeface="+mn-cs"/>
            </a:endParaRPr>
          </a:p>
        </p:txBody>
      </p:sp>
      <p:sp>
        <p:nvSpPr>
          <p:cNvPr id="30" name="Rectangle 29">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2" name="Rectangle 31">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Oval 33">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36" name="Picture 35">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33" y="0"/>
            <a:ext cx="12189867" cy="6858000"/>
          </a:xfrm>
          <a:prstGeom prst="rect">
            <a:avLst/>
          </a:prstGeom>
        </p:spPr>
      </p:pic>
      <p:sp>
        <p:nvSpPr>
          <p:cNvPr id="11" name="Titel 1">
            <a:extLst>
              <a:ext uri="{FF2B5EF4-FFF2-40B4-BE49-F238E27FC236}">
                <a16:creationId xmlns:a16="http://schemas.microsoft.com/office/drawing/2014/main" id="{68B7A8CC-8E4F-4C19-BC5C-0A736580FB62}"/>
              </a:ext>
            </a:extLst>
          </p:cNvPr>
          <p:cNvSpPr txBox="1">
            <a:spLocks/>
          </p:cNvSpPr>
          <p:nvPr/>
        </p:nvSpPr>
        <p:spPr bwMode="auto">
          <a:xfrm>
            <a:off x="2611808" y="1022548"/>
            <a:ext cx="8763387" cy="13080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91440" tIns="45720" rIns="91440" bIns="45720" numCol="1" rtlCol="0" anchor="b" anchorCtr="0" compatLnSpc="1">
            <a:prstTxWarp prst="textNoShape">
              <a:avLst/>
            </a:prstTxWarp>
            <a:normAutofit/>
          </a:bodyPr>
          <a:lstStyle>
            <a:lvl1pPr algn="l" rtl="0" eaLnBrk="1" fontAlgn="base" hangingPunct="1">
              <a:lnSpc>
                <a:spcPct val="90000"/>
              </a:lnSpc>
              <a:spcBef>
                <a:spcPct val="0"/>
              </a:spcBef>
              <a:spcAft>
                <a:spcPct val="0"/>
              </a:spcAft>
              <a:defRPr sz="3600" b="0">
                <a:solidFill>
                  <a:srgbClr val="004E7E"/>
                </a:solidFill>
                <a:latin typeface="+mj-lt"/>
                <a:ea typeface="+mj-ea"/>
                <a:cs typeface="Geneva" pitchFamily="34" charset="0"/>
              </a:defRPr>
            </a:lvl1pPr>
            <a:lvl2pPr algn="l" rtl="0" eaLnBrk="1" fontAlgn="base" hangingPunct="1">
              <a:lnSpc>
                <a:spcPct val="90000"/>
              </a:lnSpc>
              <a:spcBef>
                <a:spcPct val="0"/>
              </a:spcBef>
              <a:spcAft>
                <a:spcPct val="0"/>
              </a:spcAft>
              <a:defRPr sz="2400" b="1">
                <a:solidFill>
                  <a:srgbClr val="004E7E"/>
                </a:solidFill>
                <a:latin typeface="Arial" charset="0"/>
                <a:ea typeface="Geneva" pitchFamily="32" charset="-128"/>
                <a:cs typeface="Geneva" pitchFamily="34" charset="0"/>
              </a:defRPr>
            </a:lvl2pPr>
            <a:lvl3pPr algn="l" rtl="0" eaLnBrk="1" fontAlgn="base" hangingPunct="1">
              <a:lnSpc>
                <a:spcPct val="90000"/>
              </a:lnSpc>
              <a:spcBef>
                <a:spcPct val="0"/>
              </a:spcBef>
              <a:spcAft>
                <a:spcPct val="0"/>
              </a:spcAft>
              <a:defRPr sz="2400" b="1">
                <a:solidFill>
                  <a:srgbClr val="004E7E"/>
                </a:solidFill>
                <a:latin typeface="Arial" charset="0"/>
                <a:ea typeface="Geneva" pitchFamily="32" charset="-128"/>
                <a:cs typeface="Geneva" pitchFamily="34" charset="0"/>
              </a:defRPr>
            </a:lvl3pPr>
            <a:lvl4pPr algn="l" rtl="0" eaLnBrk="1" fontAlgn="base" hangingPunct="1">
              <a:lnSpc>
                <a:spcPct val="90000"/>
              </a:lnSpc>
              <a:spcBef>
                <a:spcPct val="0"/>
              </a:spcBef>
              <a:spcAft>
                <a:spcPct val="0"/>
              </a:spcAft>
              <a:defRPr sz="2400" b="1">
                <a:solidFill>
                  <a:srgbClr val="004E7E"/>
                </a:solidFill>
                <a:latin typeface="Arial" charset="0"/>
                <a:ea typeface="Geneva" pitchFamily="32" charset="-128"/>
                <a:cs typeface="Geneva" pitchFamily="34" charset="0"/>
              </a:defRPr>
            </a:lvl4pPr>
            <a:lvl5pPr algn="l" rtl="0" eaLnBrk="1" fontAlgn="base" hangingPunct="1">
              <a:lnSpc>
                <a:spcPct val="90000"/>
              </a:lnSpc>
              <a:spcBef>
                <a:spcPct val="0"/>
              </a:spcBef>
              <a:spcAft>
                <a:spcPct val="0"/>
              </a:spcAft>
              <a:defRPr sz="2400" b="1">
                <a:solidFill>
                  <a:srgbClr val="004E7E"/>
                </a:solidFill>
                <a:latin typeface="Arial" charset="0"/>
                <a:ea typeface="Geneva" pitchFamily="32" charset="-128"/>
                <a:cs typeface="Geneva" pitchFamily="34" charset="0"/>
              </a:defRPr>
            </a:lvl5pPr>
            <a:lvl6pPr marL="457200" algn="l" rtl="0" eaLnBrk="1" fontAlgn="base" hangingPunct="1">
              <a:lnSpc>
                <a:spcPct val="90000"/>
              </a:lnSpc>
              <a:spcBef>
                <a:spcPct val="0"/>
              </a:spcBef>
              <a:spcAft>
                <a:spcPct val="0"/>
              </a:spcAft>
              <a:defRPr sz="2400" b="1">
                <a:solidFill>
                  <a:srgbClr val="004E7E"/>
                </a:solidFill>
                <a:latin typeface="Arial" charset="0"/>
                <a:ea typeface="Geneva" pitchFamily="32" charset="-128"/>
              </a:defRPr>
            </a:lvl6pPr>
            <a:lvl7pPr marL="914400" algn="l" rtl="0" eaLnBrk="1" fontAlgn="base" hangingPunct="1">
              <a:lnSpc>
                <a:spcPct val="90000"/>
              </a:lnSpc>
              <a:spcBef>
                <a:spcPct val="0"/>
              </a:spcBef>
              <a:spcAft>
                <a:spcPct val="0"/>
              </a:spcAft>
              <a:defRPr sz="2400" b="1">
                <a:solidFill>
                  <a:srgbClr val="004E7E"/>
                </a:solidFill>
                <a:latin typeface="Arial" charset="0"/>
                <a:ea typeface="Geneva" pitchFamily="32" charset="-128"/>
              </a:defRPr>
            </a:lvl7pPr>
            <a:lvl8pPr marL="1371600" algn="l" rtl="0" eaLnBrk="1" fontAlgn="base" hangingPunct="1">
              <a:lnSpc>
                <a:spcPct val="90000"/>
              </a:lnSpc>
              <a:spcBef>
                <a:spcPct val="0"/>
              </a:spcBef>
              <a:spcAft>
                <a:spcPct val="0"/>
              </a:spcAft>
              <a:defRPr sz="2400" b="1">
                <a:solidFill>
                  <a:srgbClr val="004E7E"/>
                </a:solidFill>
                <a:latin typeface="Arial" charset="0"/>
                <a:ea typeface="Geneva" pitchFamily="32" charset="-128"/>
              </a:defRPr>
            </a:lvl8pPr>
            <a:lvl9pPr marL="1828800" algn="l" rtl="0" eaLnBrk="1" fontAlgn="base" hangingPunct="1">
              <a:lnSpc>
                <a:spcPct val="90000"/>
              </a:lnSpc>
              <a:spcBef>
                <a:spcPct val="0"/>
              </a:spcBef>
              <a:spcAft>
                <a:spcPct val="0"/>
              </a:spcAft>
              <a:defRPr sz="2400" b="1">
                <a:solidFill>
                  <a:srgbClr val="004E7E"/>
                </a:solidFill>
                <a:latin typeface="Arial" charset="0"/>
                <a:ea typeface="Geneva" pitchFamily="32" charset="-128"/>
              </a:defRPr>
            </a:lvl9pPr>
          </a:lstStyle>
          <a:p>
            <a:pPr marL="0" marR="0" lvl="0" indent="0" algn="l" defTabSz="914400" rtl="0" eaLnBrk="1" fontAlgn="base" latinLnBrk="0" hangingPunct="1">
              <a:lnSpc>
                <a:spcPct val="90000"/>
              </a:lnSpc>
              <a:spcBef>
                <a:spcPct val="0"/>
              </a:spcBef>
              <a:spcAft>
                <a:spcPts val="600"/>
              </a:spcAft>
              <a:buClrTx/>
              <a:buSzTx/>
              <a:buFontTx/>
              <a:buNone/>
              <a:tabLst/>
              <a:defRPr/>
            </a:pPr>
            <a:r>
              <a:rPr kumimoji="0" lang="nl-NL" sz="4400" b="0" i="0" u="none" strike="noStrike" kern="1200" cap="none" spc="0" normalizeH="0" baseline="0" noProof="0" dirty="0">
                <a:ln>
                  <a:noFill/>
                </a:ln>
                <a:solidFill>
                  <a:srgbClr val="1F2D29"/>
                </a:solidFill>
                <a:effectLst/>
                <a:uLnTx/>
                <a:uFillTx/>
                <a:latin typeface="Arial" panose="020B0604020202020204"/>
                <a:ea typeface="+mj-ea"/>
                <a:cs typeface="+mj-cs"/>
              </a:rPr>
              <a:t>Programma 3</a:t>
            </a:r>
            <a:r>
              <a:rPr kumimoji="0" lang="nl-NL" sz="4400" b="0" i="0" u="none" strike="noStrike" kern="1200" cap="none" spc="0" normalizeH="0" baseline="30000" noProof="0" dirty="0">
                <a:ln>
                  <a:noFill/>
                </a:ln>
                <a:solidFill>
                  <a:srgbClr val="1F2D29"/>
                </a:solidFill>
                <a:effectLst/>
                <a:uLnTx/>
                <a:uFillTx/>
                <a:latin typeface="Arial" panose="020B0604020202020204"/>
                <a:ea typeface="+mj-ea"/>
                <a:cs typeface="+mj-cs"/>
              </a:rPr>
              <a:t>e</a:t>
            </a:r>
            <a:r>
              <a:rPr kumimoji="0" lang="nl-NL" sz="4400" b="0" i="0" u="none" strike="noStrike" kern="1200" cap="none" spc="0" normalizeH="0" baseline="0" noProof="0" dirty="0">
                <a:ln>
                  <a:noFill/>
                </a:ln>
                <a:solidFill>
                  <a:srgbClr val="1F2D29"/>
                </a:solidFill>
                <a:effectLst/>
                <a:uLnTx/>
                <a:uFillTx/>
                <a:latin typeface="Arial" panose="020B0604020202020204"/>
                <a:ea typeface="+mj-ea"/>
                <a:cs typeface="+mj-cs"/>
              </a:rPr>
              <a:t> bijeenkomst</a:t>
            </a:r>
          </a:p>
        </p:txBody>
      </p:sp>
      <p:sp>
        <p:nvSpPr>
          <p:cNvPr id="4" name="Tekstvak 3">
            <a:extLst>
              <a:ext uri="{FF2B5EF4-FFF2-40B4-BE49-F238E27FC236}">
                <a16:creationId xmlns:a16="http://schemas.microsoft.com/office/drawing/2014/main" id="{BD8E5BD4-2906-4797-B99B-DB9F8C81166D}"/>
              </a:ext>
            </a:extLst>
          </p:cNvPr>
          <p:cNvSpPr txBox="1"/>
          <p:nvPr/>
        </p:nvSpPr>
        <p:spPr>
          <a:xfrm>
            <a:off x="2302933" y="2641604"/>
            <a:ext cx="8763386" cy="3391551"/>
          </a:xfrm>
          <a:prstGeom prst="rect">
            <a:avLst/>
          </a:prstGeom>
        </p:spPr>
        <p:txBody>
          <a:bodyPr vert="horz" lIns="91440" tIns="45720" rIns="91440" bIns="45720" rtlCol="0" anchor="t">
            <a:normAutofit fontScale="92500" lnSpcReduction="10000"/>
          </a:bodyPr>
          <a:lstStyle/>
          <a:p>
            <a:pPr marL="387350" indent="-342900">
              <a:lnSpc>
                <a:spcPct val="120000"/>
              </a:lnSpc>
              <a:spcAft>
                <a:spcPts val="600"/>
              </a:spcAft>
              <a:buClr>
                <a:srgbClr val="8EC0C1"/>
              </a:buClr>
              <a:buSzPct val="90000"/>
              <a:buFont typeface="+mj-lt"/>
              <a:buAutoNum type="arabicPeriod"/>
              <a:defRPr/>
            </a:pPr>
            <a:r>
              <a:rPr kumimoji="0" lang="nl-NL" sz="1600" b="0" i="0" u="none" strike="noStrike" kern="1200" cap="none" spc="0" normalizeH="0" baseline="0" noProof="0" dirty="0">
                <a:ln>
                  <a:noFill/>
                </a:ln>
                <a:solidFill>
                  <a:srgbClr val="1F2D29"/>
                </a:solidFill>
                <a:effectLst/>
                <a:uLnTx/>
                <a:uFillTx/>
                <a:latin typeface="Arial" panose="020B0604020202020204"/>
                <a:ea typeface="+mn-ea"/>
                <a:cs typeface="+mn-cs"/>
              </a:rPr>
              <a:t>15.00 uur Welkom door Coen Huijbers - manager Vastgoed van </a:t>
            </a:r>
            <a:r>
              <a:rPr kumimoji="0" lang="nl-NL" sz="1600" b="0" i="0" u="none" strike="noStrike" kern="1200" cap="none" spc="0" normalizeH="0" baseline="0" noProof="0" dirty="0" err="1">
                <a:ln>
                  <a:noFill/>
                </a:ln>
                <a:solidFill>
                  <a:srgbClr val="1F2D29"/>
                </a:solidFill>
                <a:effectLst/>
                <a:uLnTx/>
                <a:uFillTx/>
                <a:latin typeface="Arial" panose="020B0604020202020204"/>
                <a:ea typeface="+mn-ea"/>
                <a:cs typeface="+mn-cs"/>
              </a:rPr>
              <a:t>ProWonen</a:t>
            </a:r>
            <a:endParaRPr kumimoji="0" lang="nl-NL" sz="1600" b="0" i="0" u="none" strike="noStrike" kern="1200" cap="none" spc="0" normalizeH="0" baseline="0" noProof="0" dirty="0">
              <a:ln>
                <a:noFill/>
              </a:ln>
              <a:solidFill>
                <a:srgbClr val="1F2D29"/>
              </a:solidFill>
              <a:effectLst/>
              <a:uLnTx/>
              <a:uFillTx/>
              <a:latin typeface="Arial" panose="020B0604020202020204"/>
              <a:ea typeface="+mn-ea"/>
              <a:cs typeface="+mn-cs"/>
            </a:endParaRPr>
          </a:p>
          <a:p>
            <a:pPr marL="387350" indent="-342900">
              <a:lnSpc>
                <a:spcPct val="120000"/>
              </a:lnSpc>
              <a:spcAft>
                <a:spcPts val="600"/>
              </a:spcAft>
              <a:buClr>
                <a:srgbClr val="8EC0C1"/>
              </a:buClr>
              <a:buSzPct val="90000"/>
              <a:buFont typeface="+mj-lt"/>
              <a:buAutoNum type="arabicPeriod"/>
              <a:defRPr/>
            </a:pPr>
            <a:r>
              <a:rPr kumimoji="0" lang="nl-NL" sz="1600" b="0" i="0" u="none" strike="noStrike" kern="1200" cap="none" spc="0" normalizeH="0" baseline="0" noProof="0" dirty="0">
                <a:ln>
                  <a:noFill/>
                </a:ln>
                <a:solidFill>
                  <a:srgbClr val="1F2D29"/>
                </a:solidFill>
                <a:effectLst/>
                <a:uLnTx/>
                <a:uFillTx/>
                <a:latin typeface="Arial" panose="020B0604020202020204"/>
                <a:ea typeface="+mn-ea"/>
                <a:cs typeface="+mn-cs"/>
              </a:rPr>
              <a:t>15.05 uur Toelichten programma  en waarom HNN – Dik Roetert Steenbruggen</a:t>
            </a:r>
          </a:p>
          <a:p>
            <a:pPr marL="387350" indent="-342900">
              <a:lnSpc>
                <a:spcPct val="120000"/>
              </a:lnSpc>
              <a:spcAft>
                <a:spcPts val="600"/>
              </a:spcAft>
              <a:buClr>
                <a:srgbClr val="8EC0C1"/>
              </a:buClr>
              <a:buSzPct val="90000"/>
              <a:buFont typeface="+mj-lt"/>
              <a:buAutoNum type="arabicPeriod"/>
              <a:defRPr/>
            </a:pPr>
            <a:r>
              <a:rPr kumimoji="0" lang="nl-NL" sz="1600" b="0" i="0" u="none" strike="noStrike" kern="1200" cap="none" spc="0" normalizeH="0" baseline="0" noProof="0" dirty="0">
                <a:ln>
                  <a:noFill/>
                </a:ln>
                <a:solidFill>
                  <a:srgbClr val="1F2D29"/>
                </a:solidFill>
                <a:effectLst/>
                <a:uLnTx/>
                <a:uFillTx/>
                <a:latin typeface="Arial" panose="020B0604020202020204"/>
                <a:ea typeface="+mn-ea"/>
                <a:cs typeface="+mn-cs"/>
              </a:rPr>
              <a:t>15.10 uur Toelichting HNN: door Ronald Hulleman - </a:t>
            </a:r>
            <a:r>
              <a:rPr kumimoji="0" lang="nl-NL" sz="1600" b="0" i="0" u="none" strike="noStrike" kern="1200" cap="none" spc="0" normalizeH="0" baseline="0" noProof="0" dirty="0" err="1">
                <a:ln>
                  <a:noFill/>
                </a:ln>
                <a:solidFill>
                  <a:srgbClr val="1F2D29"/>
                </a:solidFill>
                <a:effectLst/>
                <a:uLnTx/>
                <a:uFillTx/>
                <a:latin typeface="Arial" panose="020B0604020202020204"/>
                <a:ea typeface="+mn-ea"/>
                <a:cs typeface="+mn-cs"/>
              </a:rPr>
              <a:t>Buro</a:t>
            </a:r>
            <a:r>
              <a:rPr kumimoji="0" lang="nl-NL" sz="1600" b="0" i="0" u="none" strike="noStrike" kern="1200" cap="none" spc="0" normalizeH="0" baseline="0" noProof="0" dirty="0">
                <a:ln>
                  <a:noFill/>
                </a:ln>
                <a:solidFill>
                  <a:srgbClr val="1F2D29"/>
                </a:solidFill>
                <a:effectLst/>
                <a:uLnTx/>
                <a:uFillTx/>
                <a:latin typeface="Arial" panose="020B0604020202020204"/>
                <a:ea typeface="+mn-ea"/>
                <a:cs typeface="+mn-cs"/>
              </a:rPr>
              <a:t> Boot en terugkoppeling uitgevoerde evaluaties bij De Woonplaats, </a:t>
            </a:r>
            <a:r>
              <a:rPr kumimoji="0" lang="nl-NL" sz="1600" b="0" i="0" u="none" strike="noStrike" kern="1200" cap="none" spc="0" normalizeH="0" baseline="0" noProof="0" dirty="0" err="1">
                <a:ln>
                  <a:noFill/>
                </a:ln>
                <a:solidFill>
                  <a:srgbClr val="1F2D29"/>
                </a:solidFill>
                <a:effectLst/>
                <a:uLnTx/>
                <a:uFillTx/>
                <a:latin typeface="Arial" panose="020B0604020202020204"/>
                <a:ea typeface="+mn-ea"/>
                <a:cs typeface="+mn-cs"/>
              </a:rPr>
              <a:t>Wonion</a:t>
            </a:r>
            <a:r>
              <a:rPr kumimoji="0" lang="nl-NL" sz="1600" b="0" i="0" u="none" strike="noStrike" kern="1200" cap="none" spc="0" normalizeH="0" baseline="0" noProof="0" dirty="0">
                <a:ln>
                  <a:noFill/>
                </a:ln>
                <a:solidFill>
                  <a:srgbClr val="1F2D29"/>
                </a:solidFill>
                <a:effectLst/>
                <a:uLnTx/>
                <a:uFillTx/>
                <a:latin typeface="Arial" panose="020B0604020202020204"/>
                <a:ea typeface="+mn-ea"/>
                <a:cs typeface="+mn-cs"/>
              </a:rPr>
              <a:t>, </a:t>
            </a:r>
            <a:r>
              <a:rPr kumimoji="0" lang="nl-NL" sz="1600" b="0" i="0" u="none" strike="noStrike" kern="1200" cap="none" spc="0" normalizeH="0" baseline="0" noProof="0" dirty="0" err="1">
                <a:ln>
                  <a:noFill/>
                </a:ln>
                <a:solidFill>
                  <a:srgbClr val="1F2D29"/>
                </a:solidFill>
                <a:effectLst/>
                <a:uLnTx/>
                <a:uFillTx/>
                <a:latin typeface="Arial" panose="020B0604020202020204"/>
                <a:ea typeface="+mn-ea"/>
                <a:cs typeface="+mn-cs"/>
              </a:rPr>
              <a:t>Welbions</a:t>
            </a:r>
            <a:r>
              <a:rPr kumimoji="0" lang="nl-NL" sz="1600" b="0" i="0" u="none" strike="noStrike" kern="1200" cap="none" spc="0" normalizeH="0" baseline="0" noProof="0" dirty="0">
                <a:ln>
                  <a:noFill/>
                </a:ln>
                <a:solidFill>
                  <a:srgbClr val="1F2D29"/>
                </a:solidFill>
                <a:effectLst/>
                <a:uLnTx/>
                <a:uFillTx/>
                <a:latin typeface="Arial" panose="020B0604020202020204"/>
                <a:ea typeface="+mn-ea"/>
                <a:cs typeface="+mn-cs"/>
              </a:rPr>
              <a:t>, </a:t>
            </a:r>
            <a:r>
              <a:rPr kumimoji="0" lang="nl-NL" sz="1600" b="0" i="0" u="none" strike="noStrike" kern="1200" cap="none" spc="0" normalizeH="0" baseline="0" noProof="0" dirty="0" err="1">
                <a:ln>
                  <a:noFill/>
                </a:ln>
                <a:solidFill>
                  <a:srgbClr val="1F2D29"/>
                </a:solidFill>
                <a:effectLst/>
                <a:uLnTx/>
                <a:uFillTx/>
                <a:latin typeface="Arial" panose="020B0604020202020204"/>
                <a:ea typeface="+mn-ea"/>
                <a:cs typeface="+mn-cs"/>
              </a:rPr>
              <a:t>Domijn</a:t>
            </a:r>
            <a:r>
              <a:rPr kumimoji="0" lang="nl-NL" sz="1600" b="0" i="0" u="none" strike="noStrike" kern="1200" cap="none" spc="0" normalizeH="0" baseline="0" noProof="0" dirty="0">
                <a:ln>
                  <a:noFill/>
                </a:ln>
                <a:solidFill>
                  <a:srgbClr val="1F2D29"/>
                </a:solidFill>
                <a:effectLst/>
                <a:uLnTx/>
                <a:uFillTx/>
                <a:latin typeface="Arial" panose="020B0604020202020204"/>
                <a:ea typeface="+mn-ea"/>
                <a:cs typeface="+mn-cs"/>
              </a:rPr>
              <a:t>, Van Wijnen, WAM &amp; Van Duren Bouwgroep, </a:t>
            </a:r>
            <a:r>
              <a:rPr kumimoji="0" lang="nl-NL" sz="1600" b="0" i="0" u="none" strike="noStrike" kern="1200" cap="none" spc="0" normalizeH="0" baseline="0" noProof="0" dirty="0" err="1">
                <a:ln>
                  <a:noFill/>
                </a:ln>
                <a:solidFill>
                  <a:srgbClr val="1F2D29"/>
                </a:solidFill>
                <a:effectLst/>
                <a:uLnTx/>
                <a:uFillTx/>
                <a:latin typeface="Arial" panose="020B0604020202020204"/>
                <a:ea typeface="+mn-ea"/>
                <a:cs typeface="+mn-cs"/>
              </a:rPr>
              <a:t>Reinbouw</a:t>
            </a:r>
            <a:r>
              <a:rPr kumimoji="0" lang="nl-NL" sz="1600" b="0" i="0" u="none" strike="noStrike" kern="1200" cap="none" spc="0" normalizeH="0" baseline="0" noProof="0" dirty="0">
                <a:ln>
                  <a:noFill/>
                </a:ln>
                <a:solidFill>
                  <a:srgbClr val="1F2D29"/>
                </a:solidFill>
                <a:effectLst/>
                <a:uLnTx/>
                <a:uFillTx/>
                <a:latin typeface="Arial" panose="020B0604020202020204"/>
                <a:ea typeface="+mn-ea"/>
                <a:cs typeface="+mn-cs"/>
              </a:rPr>
              <a:t>, Janssen de Jong Projectontwikkeling</a:t>
            </a:r>
          </a:p>
          <a:p>
            <a:pPr marL="387350" indent="-342900">
              <a:lnSpc>
                <a:spcPct val="120000"/>
              </a:lnSpc>
              <a:spcAft>
                <a:spcPts val="600"/>
              </a:spcAft>
              <a:buClr>
                <a:srgbClr val="8EC0C1"/>
              </a:buClr>
              <a:buSzPct val="90000"/>
              <a:buFont typeface="+mj-lt"/>
              <a:buAutoNum type="arabicPeriod"/>
              <a:defRPr/>
            </a:pPr>
            <a:r>
              <a:rPr kumimoji="0" lang="nl-NL" sz="1600" b="0" i="0" u="none" strike="noStrike" kern="1200" cap="none" spc="0" normalizeH="0" baseline="0" noProof="0" dirty="0">
                <a:ln>
                  <a:noFill/>
                </a:ln>
                <a:solidFill>
                  <a:srgbClr val="1F2D29"/>
                </a:solidFill>
                <a:effectLst/>
                <a:uLnTx/>
                <a:uFillTx/>
                <a:latin typeface="Arial" panose="020B0604020202020204"/>
                <a:ea typeface="+mn-ea"/>
                <a:cs typeface="+mn-cs"/>
              </a:rPr>
              <a:t>15.50 uur Ervaringen deelnemers evaluatie</a:t>
            </a:r>
          </a:p>
          <a:p>
            <a:pPr marL="387350" indent="-342900">
              <a:lnSpc>
                <a:spcPct val="120000"/>
              </a:lnSpc>
              <a:spcAft>
                <a:spcPts val="600"/>
              </a:spcAft>
              <a:buClr>
                <a:srgbClr val="8EC0C1"/>
              </a:buClr>
              <a:buSzPct val="90000"/>
              <a:buFont typeface="+mj-lt"/>
              <a:buAutoNum type="arabicPeriod"/>
              <a:defRPr/>
            </a:pPr>
            <a:r>
              <a:rPr kumimoji="0" lang="nl-NL" sz="1600" b="0" i="0" u="none" strike="noStrike" kern="1200" cap="none" spc="0" normalizeH="0" baseline="0" noProof="0" dirty="0">
                <a:ln>
                  <a:noFill/>
                </a:ln>
                <a:solidFill>
                  <a:srgbClr val="1F2D29"/>
                </a:solidFill>
                <a:effectLst/>
                <a:uLnTx/>
                <a:uFillTx/>
                <a:latin typeface="Arial" panose="020B0604020202020204"/>
                <a:ea typeface="+mn-ea"/>
                <a:cs typeface="+mn-cs"/>
              </a:rPr>
              <a:t>16.00 uur </a:t>
            </a:r>
            <a:r>
              <a:rPr kumimoji="0" lang="nl-NL" sz="1600" b="0" i="0" u="none" strike="noStrike" kern="1200" cap="none" spc="0" normalizeH="0" baseline="0" noProof="0" dirty="0" err="1">
                <a:ln>
                  <a:noFill/>
                </a:ln>
                <a:solidFill>
                  <a:srgbClr val="1F2D29"/>
                </a:solidFill>
                <a:effectLst/>
                <a:uLnTx/>
                <a:uFillTx/>
                <a:latin typeface="Arial" panose="020B0604020202020204"/>
                <a:ea typeface="+mn-ea"/>
                <a:cs typeface="+mn-cs"/>
              </a:rPr>
              <a:t>Mentimeter</a:t>
            </a:r>
            <a:r>
              <a:rPr kumimoji="0" lang="nl-NL" sz="1600" b="0" i="0" u="none" strike="noStrike" kern="1200" cap="none" spc="0" normalizeH="0" baseline="0" noProof="0" dirty="0">
                <a:ln>
                  <a:noFill/>
                </a:ln>
                <a:solidFill>
                  <a:srgbClr val="1F2D29"/>
                </a:solidFill>
                <a:effectLst/>
                <a:uLnTx/>
                <a:uFillTx/>
                <a:latin typeface="Arial" panose="020B0604020202020204"/>
                <a:ea typeface="+mn-ea"/>
                <a:cs typeface="+mn-cs"/>
              </a:rPr>
              <a:t> Quiz</a:t>
            </a:r>
          </a:p>
          <a:p>
            <a:pPr marL="387350" indent="-342900">
              <a:lnSpc>
                <a:spcPct val="120000"/>
              </a:lnSpc>
              <a:spcAft>
                <a:spcPts val="600"/>
              </a:spcAft>
              <a:buClr>
                <a:srgbClr val="8EC0C1"/>
              </a:buClr>
              <a:buSzPct val="90000"/>
              <a:buFont typeface="+mj-lt"/>
              <a:buAutoNum type="arabicPeriod"/>
              <a:defRPr/>
            </a:pPr>
            <a:r>
              <a:rPr kumimoji="0" lang="nl-NL" sz="1600" b="0" i="0" u="none" strike="noStrike" kern="1200" cap="none" spc="0" normalizeH="0" baseline="0" noProof="0" dirty="0">
                <a:ln>
                  <a:noFill/>
                </a:ln>
                <a:solidFill>
                  <a:srgbClr val="1F2D29"/>
                </a:solidFill>
                <a:effectLst/>
                <a:uLnTx/>
                <a:uFillTx/>
                <a:latin typeface="Arial" panose="020B0604020202020204"/>
                <a:ea typeface="+mn-ea"/>
                <a:cs typeface="+mn-cs"/>
              </a:rPr>
              <a:t>16.30 uur Aan de hand van de laatste vraag van de </a:t>
            </a:r>
            <a:r>
              <a:rPr kumimoji="0" lang="nl-NL" sz="1600" b="0" i="0" u="none" strike="noStrike" kern="1200" cap="none" spc="0" normalizeH="0" baseline="0" noProof="0" dirty="0" err="1">
                <a:ln>
                  <a:noFill/>
                </a:ln>
                <a:solidFill>
                  <a:srgbClr val="1F2D29"/>
                </a:solidFill>
                <a:effectLst/>
                <a:uLnTx/>
                <a:uFillTx/>
                <a:latin typeface="Arial" panose="020B0604020202020204"/>
                <a:ea typeface="+mn-ea"/>
                <a:cs typeface="+mn-cs"/>
              </a:rPr>
              <a:t>Mentimeter</a:t>
            </a:r>
            <a:r>
              <a:rPr kumimoji="0" lang="nl-NL" sz="1600" b="0" i="0" u="none" strike="noStrike" kern="1200" cap="none" spc="0" normalizeH="0" baseline="0" noProof="0" dirty="0">
                <a:ln>
                  <a:noFill/>
                </a:ln>
                <a:solidFill>
                  <a:srgbClr val="1F2D29"/>
                </a:solidFill>
                <a:effectLst/>
                <a:uLnTx/>
                <a:uFillTx/>
                <a:latin typeface="Arial" panose="020B0604020202020204"/>
                <a:ea typeface="+mn-ea"/>
                <a:cs typeface="+mn-cs"/>
              </a:rPr>
              <a:t>: discussie wat is nodig om circulair bouwen te versnellen door Joke Bults - </a:t>
            </a:r>
            <a:r>
              <a:rPr kumimoji="0" lang="nl-NL" sz="1600" b="0" i="0" u="none" strike="noStrike" kern="1200" cap="none" spc="0" normalizeH="0" baseline="0" noProof="0" dirty="0" err="1">
                <a:ln>
                  <a:noFill/>
                </a:ln>
                <a:solidFill>
                  <a:srgbClr val="1F2D29"/>
                </a:solidFill>
                <a:effectLst/>
                <a:uLnTx/>
                <a:uFillTx/>
                <a:latin typeface="Arial" panose="020B0604020202020204"/>
                <a:ea typeface="+mn-ea"/>
                <a:cs typeface="+mn-cs"/>
              </a:rPr>
              <a:t>Pioneering</a:t>
            </a:r>
            <a:r>
              <a:rPr kumimoji="0" lang="nl-NL" sz="1600" b="0" i="0" u="none" strike="noStrike" kern="1200" cap="none" spc="0" normalizeH="0" baseline="0" noProof="0" dirty="0">
                <a:ln>
                  <a:noFill/>
                </a:ln>
                <a:solidFill>
                  <a:srgbClr val="1F2D29"/>
                </a:solidFill>
                <a:effectLst/>
                <a:uLnTx/>
                <a:uFillTx/>
                <a:latin typeface="Arial" panose="020B0604020202020204"/>
                <a:ea typeface="+mn-ea"/>
                <a:cs typeface="+mn-cs"/>
              </a:rPr>
              <a:t> en Dik Roetert Steenbruggen - Cirkelregio de Achterhoek en Ronald Hulleman - </a:t>
            </a:r>
            <a:r>
              <a:rPr kumimoji="0" lang="nl-NL" sz="1600" b="0" i="0" u="none" strike="noStrike" kern="1200" cap="none" spc="0" normalizeH="0" baseline="0" noProof="0" dirty="0" err="1">
                <a:ln>
                  <a:noFill/>
                </a:ln>
                <a:solidFill>
                  <a:srgbClr val="1F2D29"/>
                </a:solidFill>
                <a:effectLst/>
                <a:uLnTx/>
                <a:uFillTx/>
                <a:latin typeface="Arial" panose="020B0604020202020204"/>
                <a:ea typeface="+mn-ea"/>
                <a:cs typeface="+mn-cs"/>
              </a:rPr>
              <a:t>Buro</a:t>
            </a:r>
            <a:r>
              <a:rPr kumimoji="0" lang="nl-NL" sz="1600" b="0" i="0" u="none" strike="noStrike" kern="1200" cap="none" spc="0" normalizeH="0" baseline="0" noProof="0" dirty="0">
                <a:ln>
                  <a:noFill/>
                </a:ln>
                <a:solidFill>
                  <a:srgbClr val="1F2D29"/>
                </a:solidFill>
                <a:effectLst/>
                <a:uLnTx/>
                <a:uFillTx/>
                <a:latin typeface="Arial" panose="020B0604020202020204"/>
                <a:ea typeface="+mn-ea"/>
                <a:cs typeface="+mn-cs"/>
              </a:rPr>
              <a:t> Boot</a:t>
            </a:r>
          </a:p>
          <a:p>
            <a:pPr marL="387350" indent="-342900">
              <a:lnSpc>
                <a:spcPct val="120000"/>
              </a:lnSpc>
              <a:spcAft>
                <a:spcPts val="600"/>
              </a:spcAft>
              <a:buClr>
                <a:srgbClr val="8EC0C1"/>
              </a:buClr>
              <a:buSzPct val="90000"/>
              <a:buFont typeface="+mj-lt"/>
              <a:buAutoNum type="arabicPeriod"/>
              <a:defRPr/>
            </a:pPr>
            <a:r>
              <a:rPr kumimoji="0" lang="nl-NL" sz="1600" b="0" i="0" u="none" strike="noStrike" kern="1200" cap="none" spc="0" normalizeH="0" baseline="0" noProof="0" dirty="0">
                <a:ln>
                  <a:noFill/>
                </a:ln>
                <a:solidFill>
                  <a:srgbClr val="1F2D29"/>
                </a:solidFill>
                <a:effectLst/>
                <a:uLnTx/>
                <a:uFillTx/>
                <a:latin typeface="Arial" panose="020B0604020202020204"/>
                <a:ea typeface="+mn-ea"/>
                <a:cs typeface="+mn-cs"/>
              </a:rPr>
              <a:t>17.00 uur Afronding</a:t>
            </a:r>
          </a:p>
        </p:txBody>
      </p:sp>
    </p:spTree>
    <p:extLst>
      <p:ext uri="{BB962C8B-B14F-4D97-AF65-F5344CB8AC3E}">
        <p14:creationId xmlns:p14="http://schemas.microsoft.com/office/powerpoint/2010/main" val="77333620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5">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7">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9">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21">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23">
            <a:extLst>
              <a:ext uri="{FF2B5EF4-FFF2-40B4-BE49-F238E27FC236}">
                <a16:creationId xmlns:a16="http://schemas.microsoft.com/office/drawing/2014/main" id="{D5B0B43F-2CE7-4C6C-BABC-EE342B328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5">
            <a:extLst>
              <a:ext uri="{FF2B5EF4-FFF2-40B4-BE49-F238E27FC236}">
                <a16:creationId xmlns:a16="http://schemas.microsoft.com/office/drawing/2014/main" id="{85459F07-63F9-48CF-B725-A873C4BC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TextBox 27">
            <a:extLst>
              <a:ext uri="{FF2B5EF4-FFF2-40B4-BE49-F238E27FC236}">
                <a16:creationId xmlns:a16="http://schemas.microsoft.com/office/drawing/2014/main" id="{14B83E1E-DAC1-4851-84FF-D6FE1649DE0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8EC0C1"/>
                </a:solidFill>
                <a:effectLst/>
                <a:uLnTx/>
                <a:uFillTx/>
                <a:latin typeface="Wingdings 3" panose="05040102010807070707" pitchFamily="18" charset="2"/>
                <a:ea typeface="+mn-ea"/>
                <a:cs typeface="+mn-cs"/>
              </a:rPr>
              <a:t>z</a:t>
            </a:r>
            <a:endParaRPr kumimoji="0" lang="en-US" sz="1000" b="0" i="0" u="none" strike="noStrike" kern="1200" cap="none" spc="0" normalizeH="0" baseline="0" noProof="0">
              <a:ln>
                <a:noFill/>
              </a:ln>
              <a:solidFill>
                <a:srgbClr val="8EC0C1"/>
              </a:solidFill>
              <a:effectLst/>
              <a:uLnTx/>
              <a:uFillTx/>
              <a:latin typeface="MS Shell Dlg 2" panose="020B0604030504040204" pitchFamily="34" charset="0"/>
              <a:ea typeface="+mn-ea"/>
              <a:cs typeface="+mn-cs"/>
            </a:endParaRPr>
          </a:p>
        </p:txBody>
      </p:sp>
      <p:sp>
        <p:nvSpPr>
          <p:cNvPr id="30" name="Rectangle 29">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2" name="Rectangle 31">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Oval 33">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36" name="Picture 35">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33" y="0"/>
            <a:ext cx="12189867" cy="6858000"/>
          </a:xfrm>
          <a:prstGeom prst="rect">
            <a:avLst/>
          </a:prstGeom>
        </p:spPr>
      </p:pic>
      <p:sp>
        <p:nvSpPr>
          <p:cNvPr id="11" name="Titel 1">
            <a:extLst>
              <a:ext uri="{FF2B5EF4-FFF2-40B4-BE49-F238E27FC236}">
                <a16:creationId xmlns:a16="http://schemas.microsoft.com/office/drawing/2014/main" id="{68B7A8CC-8E4F-4C19-BC5C-0A736580FB62}"/>
              </a:ext>
            </a:extLst>
          </p:cNvPr>
          <p:cNvSpPr txBox="1">
            <a:spLocks/>
          </p:cNvSpPr>
          <p:nvPr/>
        </p:nvSpPr>
        <p:spPr bwMode="auto">
          <a:xfrm>
            <a:off x="2611808" y="1022548"/>
            <a:ext cx="8763387" cy="13080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91440" tIns="45720" rIns="91440" bIns="45720" numCol="1" rtlCol="0" anchor="b" anchorCtr="0" compatLnSpc="1">
            <a:prstTxWarp prst="textNoShape">
              <a:avLst/>
            </a:prstTxWarp>
            <a:normAutofit/>
          </a:bodyPr>
          <a:lstStyle>
            <a:lvl1pPr algn="l" rtl="0" eaLnBrk="1" fontAlgn="base" hangingPunct="1">
              <a:lnSpc>
                <a:spcPct val="90000"/>
              </a:lnSpc>
              <a:spcBef>
                <a:spcPct val="0"/>
              </a:spcBef>
              <a:spcAft>
                <a:spcPct val="0"/>
              </a:spcAft>
              <a:defRPr sz="3600" b="0">
                <a:solidFill>
                  <a:srgbClr val="004E7E"/>
                </a:solidFill>
                <a:latin typeface="+mj-lt"/>
                <a:ea typeface="+mj-ea"/>
                <a:cs typeface="Geneva" pitchFamily="34" charset="0"/>
              </a:defRPr>
            </a:lvl1pPr>
            <a:lvl2pPr algn="l" rtl="0" eaLnBrk="1" fontAlgn="base" hangingPunct="1">
              <a:lnSpc>
                <a:spcPct val="90000"/>
              </a:lnSpc>
              <a:spcBef>
                <a:spcPct val="0"/>
              </a:spcBef>
              <a:spcAft>
                <a:spcPct val="0"/>
              </a:spcAft>
              <a:defRPr sz="2400" b="1">
                <a:solidFill>
                  <a:srgbClr val="004E7E"/>
                </a:solidFill>
                <a:latin typeface="Arial" charset="0"/>
                <a:ea typeface="Geneva" pitchFamily="32" charset="-128"/>
                <a:cs typeface="Geneva" pitchFamily="34" charset="0"/>
              </a:defRPr>
            </a:lvl2pPr>
            <a:lvl3pPr algn="l" rtl="0" eaLnBrk="1" fontAlgn="base" hangingPunct="1">
              <a:lnSpc>
                <a:spcPct val="90000"/>
              </a:lnSpc>
              <a:spcBef>
                <a:spcPct val="0"/>
              </a:spcBef>
              <a:spcAft>
                <a:spcPct val="0"/>
              </a:spcAft>
              <a:defRPr sz="2400" b="1">
                <a:solidFill>
                  <a:srgbClr val="004E7E"/>
                </a:solidFill>
                <a:latin typeface="Arial" charset="0"/>
                <a:ea typeface="Geneva" pitchFamily="32" charset="-128"/>
                <a:cs typeface="Geneva" pitchFamily="34" charset="0"/>
              </a:defRPr>
            </a:lvl3pPr>
            <a:lvl4pPr algn="l" rtl="0" eaLnBrk="1" fontAlgn="base" hangingPunct="1">
              <a:lnSpc>
                <a:spcPct val="90000"/>
              </a:lnSpc>
              <a:spcBef>
                <a:spcPct val="0"/>
              </a:spcBef>
              <a:spcAft>
                <a:spcPct val="0"/>
              </a:spcAft>
              <a:defRPr sz="2400" b="1">
                <a:solidFill>
                  <a:srgbClr val="004E7E"/>
                </a:solidFill>
                <a:latin typeface="Arial" charset="0"/>
                <a:ea typeface="Geneva" pitchFamily="32" charset="-128"/>
                <a:cs typeface="Geneva" pitchFamily="34" charset="0"/>
              </a:defRPr>
            </a:lvl4pPr>
            <a:lvl5pPr algn="l" rtl="0" eaLnBrk="1" fontAlgn="base" hangingPunct="1">
              <a:lnSpc>
                <a:spcPct val="90000"/>
              </a:lnSpc>
              <a:spcBef>
                <a:spcPct val="0"/>
              </a:spcBef>
              <a:spcAft>
                <a:spcPct val="0"/>
              </a:spcAft>
              <a:defRPr sz="2400" b="1">
                <a:solidFill>
                  <a:srgbClr val="004E7E"/>
                </a:solidFill>
                <a:latin typeface="Arial" charset="0"/>
                <a:ea typeface="Geneva" pitchFamily="32" charset="-128"/>
                <a:cs typeface="Geneva" pitchFamily="34" charset="0"/>
              </a:defRPr>
            </a:lvl5pPr>
            <a:lvl6pPr marL="457200" algn="l" rtl="0" eaLnBrk="1" fontAlgn="base" hangingPunct="1">
              <a:lnSpc>
                <a:spcPct val="90000"/>
              </a:lnSpc>
              <a:spcBef>
                <a:spcPct val="0"/>
              </a:spcBef>
              <a:spcAft>
                <a:spcPct val="0"/>
              </a:spcAft>
              <a:defRPr sz="2400" b="1">
                <a:solidFill>
                  <a:srgbClr val="004E7E"/>
                </a:solidFill>
                <a:latin typeface="Arial" charset="0"/>
                <a:ea typeface="Geneva" pitchFamily="32" charset="-128"/>
              </a:defRPr>
            </a:lvl6pPr>
            <a:lvl7pPr marL="914400" algn="l" rtl="0" eaLnBrk="1" fontAlgn="base" hangingPunct="1">
              <a:lnSpc>
                <a:spcPct val="90000"/>
              </a:lnSpc>
              <a:spcBef>
                <a:spcPct val="0"/>
              </a:spcBef>
              <a:spcAft>
                <a:spcPct val="0"/>
              </a:spcAft>
              <a:defRPr sz="2400" b="1">
                <a:solidFill>
                  <a:srgbClr val="004E7E"/>
                </a:solidFill>
                <a:latin typeface="Arial" charset="0"/>
                <a:ea typeface="Geneva" pitchFamily="32" charset="-128"/>
              </a:defRPr>
            </a:lvl7pPr>
            <a:lvl8pPr marL="1371600" algn="l" rtl="0" eaLnBrk="1" fontAlgn="base" hangingPunct="1">
              <a:lnSpc>
                <a:spcPct val="90000"/>
              </a:lnSpc>
              <a:spcBef>
                <a:spcPct val="0"/>
              </a:spcBef>
              <a:spcAft>
                <a:spcPct val="0"/>
              </a:spcAft>
              <a:defRPr sz="2400" b="1">
                <a:solidFill>
                  <a:srgbClr val="004E7E"/>
                </a:solidFill>
                <a:latin typeface="Arial" charset="0"/>
                <a:ea typeface="Geneva" pitchFamily="32" charset="-128"/>
              </a:defRPr>
            </a:lvl8pPr>
            <a:lvl9pPr marL="1828800" algn="l" rtl="0" eaLnBrk="1" fontAlgn="base" hangingPunct="1">
              <a:lnSpc>
                <a:spcPct val="90000"/>
              </a:lnSpc>
              <a:spcBef>
                <a:spcPct val="0"/>
              </a:spcBef>
              <a:spcAft>
                <a:spcPct val="0"/>
              </a:spcAft>
              <a:defRPr sz="2400" b="1">
                <a:solidFill>
                  <a:srgbClr val="004E7E"/>
                </a:solidFill>
                <a:latin typeface="Arial" charset="0"/>
                <a:ea typeface="Geneva" pitchFamily="32" charset="-128"/>
              </a:defRPr>
            </a:lvl9pPr>
          </a:lstStyle>
          <a:p>
            <a:pPr marL="0" marR="0" lvl="0" indent="0" algn="l" defTabSz="914400" rtl="0" eaLnBrk="1" fontAlgn="base" latinLnBrk="0" hangingPunct="1">
              <a:lnSpc>
                <a:spcPct val="90000"/>
              </a:lnSpc>
              <a:spcBef>
                <a:spcPct val="0"/>
              </a:spcBef>
              <a:spcAft>
                <a:spcPts val="600"/>
              </a:spcAft>
              <a:buClrTx/>
              <a:buSzTx/>
              <a:buFontTx/>
              <a:buNone/>
              <a:tabLst/>
              <a:defRPr/>
            </a:pPr>
            <a:r>
              <a:rPr kumimoji="0" lang="nl-NL" sz="4400" b="0" i="0" u="none" strike="noStrike" kern="1200" cap="none" spc="0" normalizeH="0" baseline="0" noProof="0" dirty="0">
                <a:ln>
                  <a:noFill/>
                </a:ln>
                <a:solidFill>
                  <a:srgbClr val="1F2D29"/>
                </a:solidFill>
                <a:effectLst/>
                <a:uLnTx/>
                <a:uFillTx/>
                <a:latin typeface="Arial" panose="020B0604020202020204"/>
                <a:ea typeface="+mj-ea"/>
                <a:cs typeface="+mj-cs"/>
              </a:rPr>
              <a:t>Het Nieuwe Normaal</a:t>
            </a:r>
          </a:p>
        </p:txBody>
      </p:sp>
      <p:sp>
        <p:nvSpPr>
          <p:cNvPr id="4" name="Tekstvak 3">
            <a:extLst>
              <a:ext uri="{FF2B5EF4-FFF2-40B4-BE49-F238E27FC236}">
                <a16:creationId xmlns:a16="http://schemas.microsoft.com/office/drawing/2014/main" id="{BD8E5BD4-2906-4797-B99B-DB9F8C81166D}"/>
              </a:ext>
            </a:extLst>
          </p:cNvPr>
          <p:cNvSpPr txBox="1"/>
          <p:nvPr/>
        </p:nvSpPr>
        <p:spPr>
          <a:xfrm>
            <a:off x="2302933" y="2641604"/>
            <a:ext cx="8763386" cy="3759196"/>
          </a:xfrm>
          <a:prstGeom prst="rect">
            <a:avLst/>
          </a:prstGeom>
        </p:spPr>
        <p:txBody>
          <a:bodyPr vert="horz" lIns="91440" tIns="45720" rIns="91440" bIns="45720" rtlCol="0" anchor="t">
            <a:normAutofit/>
          </a:bodyPr>
          <a:lstStyle/>
          <a:p>
            <a:pPr marL="731838" marR="0" lvl="1" indent="-230188" algn="l" defTabSz="914400" rtl="0" eaLnBrk="1" fontAlgn="auto" latinLnBrk="0" hangingPunct="1">
              <a:lnSpc>
                <a:spcPct val="120000"/>
              </a:lnSpc>
              <a:spcBef>
                <a:spcPts val="0"/>
              </a:spcBef>
              <a:spcAft>
                <a:spcPts val="600"/>
              </a:spcAft>
              <a:buClr>
                <a:srgbClr val="8EC0C1"/>
              </a:buClr>
              <a:buSzPct val="90000"/>
              <a:buFont typeface="Wingdings" panose="05000000000000000000" pitchFamily="2" charset="2"/>
              <a:buChar char="§"/>
              <a:tabLst/>
              <a:defRPr/>
            </a:pPr>
            <a:r>
              <a:rPr kumimoji="0" lang="nl-NL" sz="1600" b="0" i="0" u="none" strike="noStrike" kern="1200" cap="none" spc="0" normalizeH="0" baseline="0" noProof="0" dirty="0">
                <a:ln>
                  <a:noFill/>
                </a:ln>
                <a:solidFill>
                  <a:srgbClr val="1F2D29"/>
                </a:solidFill>
                <a:effectLst/>
                <a:uLnTx/>
                <a:uFillTx/>
                <a:latin typeface="Arial" panose="020B0604020202020204"/>
                <a:ea typeface="+mn-ea"/>
                <a:cs typeface="+mn-cs"/>
              </a:rPr>
              <a:t>Het Nieuwe Normaal instrument om circulariteit in de bouw verder vorm te geven en te stimuleren</a:t>
            </a:r>
          </a:p>
          <a:p>
            <a:pPr marL="731838" marR="0" lvl="1" indent="-230188" algn="l" defTabSz="914400" rtl="0" eaLnBrk="1" fontAlgn="auto" latinLnBrk="0" hangingPunct="1">
              <a:lnSpc>
                <a:spcPct val="120000"/>
              </a:lnSpc>
              <a:spcBef>
                <a:spcPts val="0"/>
              </a:spcBef>
              <a:spcAft>
                <a:spcPts val="600"/>
              </a:spcAft>
              <a:buClr>
                <a:srgbClr val="8EC0C1"/>
              </a:buClr>
              <a:buSzPct val="90000"/>
              <a:buFont typeface="Wingdings" panose="05000000000000000000" pitchFamily="2" charset="2"/>
              <a:buChar char="§"/>
              <a:tabLst/>
              <a:defRPr/>
            </a:pPr>
            <a:r>
              <a:rPr kumimoji="0" lang="nl-NL" sz="1600" b="0" i="0" u="none" strike="noStrike" kern="1200" cap="none" spc="0" normalizeH="0" baseline="0" noProof="0" dirty="0">
                <a:ln>
                  <a:noFill/>
                </a:ln>
                <a:solidFill>
                  <a:srgbClr val="1F2D29"/>
                </a:solidFill>
                <a:effectLst/>
                <a:uLnTx/>
                <a:uFillTx/>
                <a:latin typeface="Arial" panose="020B0604020202020204"/>
                <a:ea typeface="+mn-ea"/>
                <a:cs typeface="+mn-cs"/>
              </a:rPr>
              <a:t>Dit doen wij door projectevaluaties uit te voeren. Met het doel ervaringen uitwisselen en Het Nieuwe Normaal te verbeteren</a:t>
            </a:r>
          </a:p>
          <a:p>
            <a:pPr marL="731838" marR="0" lvl="1" indent="-230188" algn="l" defTabSz="914400" rtl="0" eaLnBrk="1" fontAlgn="auto" latinLnBrk="0" hangingPunct="1">
              <a:lnSpc>
                <a:spcPct val="120000"/>
              </a:lnSpc>
              <a:spcBef>
                <a:spcPts val="0"/>
              </a:spcBef>
              <a:spcAft>
                <a:spcPts val="600"/>
              </a:spcAft>
              <a:buClr>
                <a:srgbClr val="8EC0C1"/>
              </a:buClr>
              <a:buSzPct val="90000"/>
              <a:buFont typeface="Wingdings" panose="05000000000000000000" pitchFamily="2" charset="2"/>
              <a:buChar char="§"/>
              <a:tabLst/>
              <a:defRPr/>
            </a:pPr>
            <a:r>
              <a:rPr kumimoji="0" lang="nl-NL" sz="1600" b="0" i="0" u="none" strike="noStrike" kern="1200" cap="none" spc="0" normalizeH="0" baseline="0" noProof="0" dirty="0">
                <a:ln>
                  <a:noFill/>
                </a:ln>
                <a:solidFill>
                  <a:srgbClr val="1F2D29"/>
                </a:solidFill>
                <a:effectLst/>
                <a:uLnTx/>
                <a:uFillTx/>
                <a:latin typeface="Arial" panose="020B0604020202020204"/>
                <a:ea typeface="+mn-ea"/>
                <a:cs typeface="+mn-cs"/>
              </a:rPr>
              <a:t>Samenwerking Cirkelregio de Achterhoek en </a:t>
            </a:r>
            <a:r>
              <a:rPr kumimoji="0" lang="nl-NL" sz="1600" b="0" i="0" u="none" strike="noStrike" kern="1200" cap="none" spc="0" normalizeH="0" baseline="0" noProof="0" dirty="0" err="1">
                <a:ln>
                  <a:noFill/>
                </a:ln>
                <a:solidFill>
                  <a:srgbClr val="1F2D29"/>
                </a:solidFill>
                <a:effectLst/>
                <a:uLnTx/>
                <a:uFillTx/>
                <a:latin typeface="Arial" panose="020B0604020202020204"/>
                <a:ea typeface="+mn-ea"/>
                <a:cs typeface="+mn-cs"/>
              </a:rPr>
              <a:t>Pioneering</a:t>
            </a:r>
            <a:endParaRPr kumimoji="0" lang="nl-NL" sz="1600" b="0" i="0" u="none" strike="noStrike" kern="1200" cap="none" spc="0" normalizeH="0" baseline="0" noProof="0" dirty="0">
              <a:ln>
                <a:noFill/>
              </a:ln>
              <a:solidFill>
                <a:srgbClr val="1F2D29"/>
              </a:solidFill>
              <a:effectLst/>
              <a:uLnTx/>
              <a:uFillTx/>
              <a:latin typeface="Arial" panose="020B0604020202020204"/>
              <a:ea typeface="+mn-ea"/>
              <a:cs typeface="+mn-cs"/>
            </a:endParaRPr>
          </a:p>
        </p:txBody>
      </p:sp>
      <p:pic>
        <p:nvPicPr>
          <p:cNvPr id="2" name="Afbeelding 1">
            <a:extLst>
              <a:ext uri="{FF2B5EF4-FFF2-40B4-BE49-F238E27FC236}">
                <a16:creationId xmlns:a16="http://schemas.microsoft.com/office/drawing/2014/main" id="{9BC377D5-7C75-BF3B-EE5A-5B926D0631FA}"/>
              </a:ext>
            </a:extLst>
          </p:cNvPr>
          <p:cNvPicPr>
            <a:picLocks noChangeAspect="1"/>
          </p:cNvPicPr>
          <p:nvPr/>
        </p:nvPicPr>
        <p:blipFill>
          <a:blip r:embed="rId4"/>
          <a:stretch>
            <a:fillRect/>
          </a:stretch>
        </p:blipFill>
        <p:spPr>
          <a:xfrm>
            <a:off x="3115427" y="4620025"/>
            <a:ext cx="3992383" cy="1977419"/>
          </a:xfrm>
          <a:prstGeom prst="rect">
            <a:avLst/>
          </a:prstGeom>
        </p:spPr>
      </p:pic>
      <p:sp>
        <p:nvSpPr>
          <p:cNvPr id="5" name="Tekstvak 4">
            <a:extLst>
              <a:ext uri="{FF2B5EF4-FFF2-40B4-BE49-F238E27FC236}">
                <a16:creationId xmlns:a16="http://schemas.microsoft.com/office/drawing/2014/main" id="{18139625-22B0-6E8E-E4EE-E458760403C9}"/>
              </a:ext>
            </a:extLst>
          </p:cNvPr>
          <p:cNvSpPr txBox="1"/>
          <p:nvPr/>
        </p:nvSpPr>
        <p:spPr>
          <a:xfrm>
            <a:off x="7390661" y="5431304"/>
            <a:ext cx="609437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a:ea typeface="+mn-ea"/>
                <a:cs typeface="+mn-cs"/>
                <a:hlinkClick r:id="rId5"/>
              </a:rPr>
              <a:t>https://www.cirkelstad.nl/het-nieuwe-normaal/</a:t>
            </a:r>
            <a:endParaRPr kumimoji="0" lang="nl-NL"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55347458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5">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7">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9">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21">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23">
            <a:extLst>
              <a:ext uri="{FF2B5EF4-FFF2-40B4-BE49-F238E27FC236}">
                <a16:creationId xmlns:a16="http://schemas.microsoft.com/office/drawing/2014/main" id="{D5B0B43F-2CE7-4C6C-BABC-EE342B328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5">
            <a:extLst>
              <a:ext uri="{FF2B5EF4-FFF2-40B4-BE49-F238E27FC236}">
                <a16:creationId xmlns:a16="http://schemas.microsoft.com/office/drawing/2014/main" id="{85459F07-63F9-48CF-B725-A873C4BC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TextBox 27">
            <a:extLst>
              <a:ext uri="{FF2B5EF4-FFF2-40B4-BE49-F238E27FC236}">
                <a16:creationId xmlns:a16="http://schemas.microsoft.com/office/drawing/2014/main" id="{14B83E1E-DAC1-4851-84FF-D6FE1649DE0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8EC0C1"/>
                </a:solidFill>
                <a:effectLst/>
                <a:uLnTx/>
                <a:uFillTx/>
                <a:latin typeface="Wingdings 3" panose="05040102010807070707" pitchFamily="18" charset="2"/>
                <a:ea typeface="+mn-ea"/>
                <a:cs typeface="+mn-cs"/>
              </a:rPr>
              <a:t>z</a:t>
            </a:r>
            <a:endParaRPr kumimoji="0" lang="en-US" sz="1000" b="0" i="0" u="none" strike="noStrike" kern="1200" cap="none" spc="0" normalizeH="0" baseline="0" noProof="0">
              <a:ln>
                <a:noFill/>
              </a:ln>
              <a:solidFill>
                <a:srgbClr val="8EC0C1"/>
              </a:solidFill>
              <a:effectLst/>
              <a:uLnTx/>
              <a:uFillTx/>
              <a:latin typeface="MS Shell Dlg 2" panose="020B0604030504040204" pitchFamily="34" charset="0"/>
              <a:ea typeface="+mn-ea"/>
              <a:cs typeface="+mn-cs"/>
            </a:endParaRPr>
          </a:p>
        </p:txBody>
      </p:sp>
      <p:sp>
        <p:nvSpPr>
          <p:cNvPr id="30" name="Rectangle 29">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2" name="Rectangle 31">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Oval 33">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36" name="Picture 35">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33" y="0"/>
            <a:ext cx="12189867" cy="6858000"/>
          </a:xfrm>
          <a:prstGeom prst="rect">
            <a:avLst/>
          </a:prstGeom>
        </p:spPr>
      </p:pic>
      <p:sp>
        <p:nvSpPr>
          <p:cNvPr id="11" name="Titel 1">
            <a:extLst>
              <a:ext uri="{FF2B5EF4-FFF2-40B4-BE49-F238E27FC236}">
                <a16:creationId xmlns:a16="http://schemas.microsoft.com/office/drawing/2014/main" id="{68B7A8CC-8E4F-4C19-BC5C-0A736580FB62}"/>
              </a:ext>
            </a:extLst>
          </p:cNvPr>
          <p:cNvSpPr txBox="1">
            <a:spLocks/>
          </p:cNvSpPr>
          <p:nvPr/>
        </p:nvSpPr>
        <p:spPr bwMode="auto">
          <a:xfrm>
            <a:off x="2611808" y="1022548"/>
            <a:ext cx="9105710" cy="13080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91440" tIns="45720" rIns="91440" bIns="45720" numCol="1" rtlCol="0" anchor="b" anchorCtr="0" compatLnSpc="1">
            <a:prstTxWarp prst="textNoShape">
              <a:avLst/>
            </a:prstTxWarp>
            <a:normAutofit fontScale="85000" lnSpcReduction="10000"/>
          </a:bodyPr>
          <a:lstStyle>
            <a:lvl1pPr algn="l" rtl="0" eaLnBrk="1" fontAlgn="base" hangingPunct="1">
              <a:lnSpc>
                <a:spcPct val="90000"/>
              </a:lnSpc>
              <a:spcBef>
                <a:spcPct val="0"/>
              </a:spcBef>
              <a:spcAft>
                <a:spcPct val="0"/>
              </a:spcAft>
              <a:defRPr sz="3600" b="0">
                <a:solidFill>
                  <a:srgbClr val="004E7E"/>
                </a:solidFill>
                <a:latin typeface="+mj-lt"/>
                <a:ea typeface="+mj-ea"/>
                <a:cs typeface="Geneva" pitchFamily="34" charset="0"/>
              </a:defRPr>
            </a:lvl1pPr>
            <a:lvl2pPr algn="l" rtl="0" eaLnBrk="1" fontAlgn="base" hangingPunct="1">
              <a:lnSpc>
                <a:spcPct val="90000"/>
              </a:lnSpc>
              <a:spcBef>
                <a:spcPct val="0"/>
              </a:spcBef>
              <a:spcAft>
                <a:spcPct val="0"/>
              </a:spcAft>
              <a:defRPr sz="2400" b="1">
                <a:solidFill>
                  <a:srgbClr val="004E7E"/>
                </a:solidFill>
                <a:latin typeface="Arial" charset="0"/>
                <a:ea typeface="Geneva" pitchFamily="32" charset="-128"/>
                <a:cs typeface="Geneva" pitchFamily="34" charset="0"/>
              </a:defRPr>
            </a:lvl2pPr>
            <a:lvl3pPr algn="l" rtl="0" eaLnBrk="1" fontAlgn="base" hangingPunct="1">
              <a:lnSpc>
                <a:spcPct val="90000"/>
              </a:lnSpc>
              <a:spcBef>
                <a:spcPct val="0"/>
              </a:spcBef>
              <a:spcAft>
                <a:spcPct val="0"/>
              </a:spcAft>
              <a:defRPr sz="2400" b="1">
                <a:solidFill>
                  <a:srgbClr val="004E7E"/>
                </a:solidFill>
                <a:latin typeface="Arial" charset="0"/>
                <a:ea typeface="Geneva" pitchFamily="32" charset="-128"/>
                <a:cs typeface="Geneva" pitchFamily="34" charset="0"/>
              </a:defRPr>
            </a:lvl3pPr>
            <a:lvl4pPr algn="l" rtl="0" eaLnBrk="1" fontAlgn="base" hangingPunct="1">
              <a:lnSpc>
                <a:spcPct val="90000"/>
              </a:lnSpc>
              <a:spcBef>
                <a:spcPct val="0"/>
              </a:spcBef>
              <a:spcAft>
                <a:spcPct val="0"/>
              </a:spcAft>
              <a:defRPr sz="2400" b="1">
                <a:solidFill>
                  <a:srgbClr val="004E7E"/>
                </a:solidFill>
                <a:latin typeface="Arial" charset="0"/>
                <a:ea typeface="Geneva" pitchFamily="32" charset="-128"/>
                <a:cs typeface="Geneva" pitchFamily="34" charset="0"/>
              </a:defRPr>
            </a:lvl4pPr>
            <a:lvl5pPr algn="l" rtl="0" eaLnBrk="1" fontAlgn="base" hangingPunct="1">
              <a:lnSpc>
                <a:spcPct val="90000"/>
              </a:lnSpc>
              <a:spcBef>
                <a:spcPct val="0"/>
              </a:spcBef>
              <a:spcAft>
                <a:spcPct val="0"/>
              </a:spcAft>
              <a:defRPr sz="2400" b="1">
                <a:solidFill>
                  <a:srgbClr val="004E7E"/>
                </a:solidFill>
                <a:latin typeface="Arial" charset="0"/>
                <a:ea typeface="Geneva" pitchFamily="32" charset="-128"/>
                <a:cs typeface="Geneva" pitchFamily="34" charset="0"/>
              </a:defRPr>
            </a:lvl5pPr>
            <a:lvl6pPr marL="457200" algn="l" rtl="0" eaLnBrk="1" fontAlgn="base" hangingPunct="1">
              <a:lnSpc>
                <a:spcPct val="90000"/>
              </a:lnSpc>
              <a:spcBef>
                <a:spcPct val="0"/>
              </a:spcBef>
              <a:spcAft>
                <a:spcPct val="0"/>
              </a:spcAft>
              <a:defRPr sz="2400" b="1">
                <a:solidFill>
                  <a:srgbClr val="004E7E"/>
                </a:solidFill>
                <a:latin typeface="Arial" charset="0"/>
                <a:ea typeface="Geneva" pitchFamily="32" charset="-128"/>
              </a:defRPr>
            </a:lvl6pPr>
            <a:lvl7pPr marL="914400" algn="l" rtl="0" eaLnBrk="1" fontAlgn="base" hangingPunct="1">
              <a:lnSpc>
                <a:spcPct val="90000"/>
              </a:lnSpc>
              <a:spcBef>
                <a:spcPct val="0"/>
              </a:spcBef>
              <a:spcAft>
                <a:spcPct val="0"/>
              </a:spcAft>
              <a:defRPr sz="2400" b="1">
                <a:solidFill>
                  <a:srgbClr val="004E7E"/>
                </a:solidFill>
                <a:latin typeface="Arial" charset="0"/>
                <a:ea typeface="Geneva" pitchFamily="32" charset="-128"/>
              </a:defRPr>
            </a:lvl7pPr>
            <a:lvl8pPr marL="1371600" algn="l" rtl="0" eaLnBrk="1" fontAlgn="base" hangingPunct="1">
              <a:lnSpc>
                <a:spcPct val="90000"/>
              </a:lnSpc>
              <a:spcBef>
                <a:spcPct val="0"/>
              </a:spcBef>
              <a:spcAft>
                <a:spcPct val="0"/>
              </a:spcAft>
              <a:defRPr sz="2400" b="1">
                <a:solidFill>
                  <a:srgbClr val="004E7E"/>
                </a:solidFill>
                <a:latin typeface="Arial" charset="0"/>
                <a:ea typeface="Geneva" pitchFamily="32" charset="-128"/>
              </a:defRPr>
            </a:lvl8pPr>
            <a:lvl9pPr marL="1828800" algn="l" rtl="0" eaLnBrk="1" fontAlgn="base" hangingPunct="1">
              <a:lnSpc>
                <a:spcPct val="90000"/>
              </a:lnSpc>
              <a:spcBef>
                <a:spcPct val="0"/>
              </a:spcBef>
              <a:spcAft>
                <a:spcPct val="0"/>
              </a:spcAft>
              <a:defRPr sz="2400" b="1">
                <a:solidFill>
                  <a:srgbClr val="004E7E"/>
                </a:solidFill>
                <a:latin typeface="Arial" charset="0"/>
                <a:ea typeface="Geneva" pitchFamily="32" charset="-128"/>
              </a:defRPr>
            </a:lvl9pPr>
          </a:lstStyle>
          <a:p>
            <a:pPr marL="0" marR="0" lvl="0" indent="0" algn="l" defTabSz="914400" rtl="0" eaLnBrk="1" fontAlgn="base" latinLnBrk="0" hangingPunct="1">
              <a:lnSpc>
                <a:spcPct val="90000"/>
              </a:lnSpc>
              <a:spcBef>
                <a:spcPct val="0"/>
              </a:spcBef>
              <a:spcAft>
                <a:spcPts val="600"/>
              </a:spcAft>
              <a:buClrTx/>
              <a:buSzTx/>
              <a:buFontTx/>
              <a:buNone/>
              <a:tabLst/>
              <a:defRPr/>
            </a:pPr>
            <a:r>
              <a:rPr kumimoji="0" lang="nl-NL" sz="4400" b="0" i="0" u="none" strike="noStrike" kern="1200" cap="none" spc="0" normalizeH="0" baseline="0" noProof="0" dirty="0">
                <a:ln>
                  <a:noFill/>
                </a:ln>
                <a:solidFill>
                  <a:srgbClr val="1F2D29"/>
                </a:solidFill>
                <a:effectLst/>
                <a:uLnTx/>
                <a:uFillTx/>
                <a:latin typeface="Arial" panose="020B0604020202020204"/>
                <a:ea typeface="+mj-ea"/>
                <a:cs typeface="+mj-cs"/>
              </a:rPr>
              <a:t>Zelf aan de slag met Het Nieuwe Normaal</a:t>
            </a:r>
          </a:p>
          <a:p>
            <a:pPr marL="0" marR="0" lvl="0" indent="0" algn="l" defTabSz="914400" rtl="0" eaLnBrk="1" fontAlgn="base" latinLnBrk="0" hangingPunct="1">
              <a:lnSpc>
                <a:spcPct val="90000"/>
              </a:lnSpc>
              <a:spcBef>
                <a:spcPct val="0"/>
              </a:spcBef>
              <a:spcAft>
                <a:spcPts val="600"/>
              </a:spcAft>
              <a:buClrTx/>
              <a:buSzTx/>
              <a:buFontTx/>
              <a:buNone/>
              <a:tabLst/>
              <a:defRPr/>
            </a:pPr>
            <a:r>
              <a:rPr kumimoji="0" lang="nl-NL" sz="4400" b="0" i="0" u="none" strike="noStrike" kern="1200" cap="none" spc="0" normalizeH="0" baseline="0" noProof="0" dirty="0">
                <a:ln>
                  <a:noFill/>
                </a:ln>
                <a:solidFill>
                  <a:srgbClr val="1F2D29"/>
                </a:solidFill>
                <a:effectLst/>
                <a:uLnTx/>
                <a:uFillTx/>
                <a:latin typeface="Arial" panose="020B0604020202020204"/>
                <a:ea typeface="+mj-ea"/>
                <a:cs typeface="+mj-cs"/>
              </a:rPr>
              <a:t> </a:t>
            </a:r>
            <a:endParaRPr kumimoji="0" lang="nl-NL" sz="2100" b="0" i="0" u="none" strike="noStrike" kern="1200" cap="none" spc="0" normalizeH="0" baseline="0" noProof="0" dirty="0">
              <a:ln>
                <a:noFill/>
              </a:ln>
              <a:solidFill>
                <a:srgbClr val="1F2D29"/>
              </a:solidFill>
              <a:effectLst/>
              <a:uLnTx/>
              <a:uFillTx/>
              <a:latin typeface="Arial" panose="020B0604020202020204"/>
              <a:ea typeface="+mj-ea"/>
              <a:cs typeface="+mj-cs"/>
            </a:endParaRPr>
          </a:p>
        </p:txBody>
      </p:sp>
      <p:sp>
        <p:nvSpPr>
          <p:cNvPr id="4" name="Tekstvak 3">
            <a:extLst>
              <a:ext uri="{FF2B5EF4-FFF2-40B4-BE49-F238E27FC236}">
                <a16:creationId xmlns:a16="http://schemas.microsoft.com/office/drawing/2014/main" id="{BD8E5BD4-2906-4797-B99B-DB9F8C81166D}"/>
              </a:ext>
            </a:extLst>
          </p:cNvPr>
          <p:cNvSpPr txBox="1"/>
          <p:nvPr/>
        </p:nvSpPr>
        <p:spPr>
          <a:xfrm>
            <a:off x="2302933" y="2641604"/>
            <a:ext cx="8289288" cy="3443107"/>
          </a:xfrm>
          <a:prstGeom prst="rect">
            <a:avLst/>
          </a:prstGeom>
        </p:spPr>
        <p:txBody>
          <a:bodyPr vert="horz" lIns="91440" tIns="45720" rIns="91440" bIns="45720" rtlCol="0" anchor="t">
            <a:normAutofit/>
          </a:bodyPr>
          <a:lstStyle/>
          <a:p>
            <a:pPr marL="274638" marR="0" lvl="0" indent="-230188" algn="l" defTabSz="914400" rtl="0" eaLnBrk="1" fontAlgn="auto" latinLnBrk="0" hangingPunct="1">
              <a:lnSpc>
                <a:spcPct val="120000"/>
              </a:lnSpc>
              <a:spcBef>
                <a:spcPts val="0"/>
              </a:spcBef>
              <a:spcAft>
                <a:spcPts val="600"/>
              </a:spcAft>
              <a:buClr>
                <a:srgbClr val="8EC0C1"/>
              </a:buClr>
              <a:buSzPct val="90000"/>
              <a:buFont typeface="Wingdings" panose="05000000000000000000" pitchFamily="2" charset="2"/>
              <a:buChar char="§"/>
              <a:tabLst/>
              <a:defRPr/>
            </a:pPr>
            <a:endParaRPr kumimoji="0" lang="nl-NL" sz="1600" b="1" i="0" u="none" strike="noStrike" kern="1200" cap="none" spc="0" normalizeH="0" baseline="0" noProof="0">
              <a:ln>
                <a:noFill/>
              </a:ln>
              <a:solidFill>
                <a:srgbClr val="1F2D29"/>
              </a:solidFill>
              <a:effectLst/>
              <a:uLnTx/>
              <a:uFillTx/>
              <a:latin typeface="Arial" panose="020B0604020202020204"/>
              <a:ea typeface="+mn-ea"/>
              <a:cs typeface="+mn-cs"/>
            </a:endParaRPr>
          </a:p>
        </p:txBody>
      </p:sp>
      <p:sp>
        <p:nvSpPr>
          <p:cNvPr id="18" name="Tekstvak 17">
            <a:extLst>
              <a:ext uri="{FF2B5EF4-FFF2-40B4-BE49-F238E27FC236}">
                <a16:creationId xmlns:a16="http://schemas.microsoft.com/office/drawing/2014/main" id="{9B6E5B13-D303-4BBD-8982-14EE42B311D1}"/>
              </a:ext>
            </a:extLst>
          </p:cNvPr>
          <p:cNvSpPr txBox="1"/>
          <p:nvPr/>
        </p:nvSpPr>
        <p:spPr>
          <a:xfrm>
            <a:off x="2831792" y="2492600"/>
            <a:ext cx="8585307" cy="3816429"/>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600" b="1" i="0" u="none" strike="noStrike" kern="1200" cap="none" spc="0" normalizeH="0" baseline="0" noProof="0" dirty="0">
                <a:ln>
                  <a:noFill/>
                </a:ln>
                <a:solidFill>
                  <a:prstClr val="black"/>
                </a:solidFill>
                <a:effectLst/>
                <a:uLnTx/>
                <a:uFillTx/>
                <a:latin typeface="Arial" panose="020B0604020202020204"/>
                <a:ea typeface="+mn-ea"/>
                <a:cs typeface="+mn-cs"/>
              </a:rPr>
              <a:t>Organiseren kick-offsessie. </a:t>
            </a:r>
            <a:r>
              <a:rPr kumimoji="0" lang="nl-NL" sz="1600" b="0" i="0" u="none" strike="noStrike" kern="1200" cap="none" spc="0" normalizeH="0" baseline="0" noProof="0" dirty="0">
                <a:ln>
                  <a:noFill/>
                </a:ln>
                <a:solidFill>
                  <a:prstClr val="black"/>
                </a:solidFill>
                <a:effectLst/>
                <a:uLnTx/>
                <a:uFillTx/>
                <a:latin typeface="Arial" panose="020B0604020202020204"/>
                <a:ea typeface="+mn-ea"/>
                <a:cs typeface="+mn-cs"/>
              </a:rPr>
              <a:t>In deze digitale sessie (+/- 1,5 uur) lichten wij het raamwerk van HNN toe, delen we het doel van het traject en introduceren de deelnemende organisaties hun project.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600" b="1" i="0" u="none" strike="noStrike" kern="1200" cap="none" spc="0" normalizeH="0" baseline="0" noProof="0" dirty="0">
                <a:ln>
                  <a:noFill/>
                </a:ln>
                <a:solidFill>
                  <a:prstClr val="black"/>
                </a:solidFill>
                <a:effectLst/>
                <a:uLnTx/>
                <a:uFillTx/>
                <a:latin typeface="Arial" panose="020B0604020202020204"/>
                <a:ea typeface="+mn-ea"/>
                <a:cs typeface="+mn-cs"/>
              </a:rPr>
              <a:t>Uitvoeren projectevaluaties. </a:t>
            </a:r>
            <a:r>
              <a:rPr kumimoji="0" lang="nl-NL" sz="1600" b="0" i="0" u="none" strike="noStrike" kern="1200" cap="none" spc="0" normalizeH="0" baseline="0" noProof="0" dirty="0">
                <a:ln>
                  <a:noFill/>
                </a:ln>
                <a:solidFill>
                  <a:prstClr val="black"/>
                </a:solidFill>
                <a:effectLst/>
                <a:uLnTx/>
                <a:uFillTx/>
                <a:latin typeface="Arial" panose="020B0604020202020204"/>
                <a:ea typeface="+mn-ea"/>
                <a:cs typeface="+mn-cs"/>
              </a:rPr>
              <a:t>De gekozen projecten vullen zelf een online projectevaluatieformulier in (+/- 3 uur werk). Vervolgens voeren wij een evaluatiegesprek om de antwoorden te valideren en aanvullende lessen en inzichten op te halen (+/- 2 uur).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600" b="1" i="0" u="none" strike="noStrike" kern="1200" cap="none" spc="0" normalizeH="0" baseline="0" noProof="0" dirty="0">
                <a:ln>
                  <a:noFill/>
                </a:ln>
                <a:solidFill>
                  <a:prstClr val="black"/>
                </a:solidFill>
                <a:effectLst/>
                <a:uLnTx/>
                <a:uFillTx/>
                <a:latin typeface="Arial" panose="020B0604020202020204"/>
                <a:ea typeface="+mn-ea"/>
                <a:cs typeface="+mn-cs"/>
              </a:rPr>
              <a:t>Organiseren afrondende intervisiebijeenkomst. </a:t>
            </a:r>
            <a:r>
              <a:rPr kumimoji="0" lang="nl-NL" sz="1600" b="0" i="0" u="none" strike="noStrike" kern="1200" cap="none" spc="0" normalizeH="0" baseline="0" noProof="0" dirty="0">
                <a:ln>
                  <a:noFill/>
                </a:ln>
                <a:solidFill>
                  <a:prstClr val="black"/>
                </a:solidFill>
                <a:effectLst/>
                <a:uLnTx/>
                <a:uFillTx/>
                <a:latin typeface="Arial" panose="020B0604020202020204"/>
                <a:ea typeface="+mn-ea"/>
                <a:cs typeface="+mn-cs"/>
              </a:rPr>
              <a:t>In een afrondende intervisiebijeenkomst presenteren we de resultaten van de projectevaluaties en delen de verschillende deelnemers hun inzichten. Op basis daarvan kan ieder van de deelnemers in nieuwe projecten volgende stappen zetten op het gebied van circulair bouwen.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600" b="1" i="0" u="none" strike="noStrike" kern="1200" cap="none" spc="0" normalizeH="0" baseline="0" noProof="0" dirty="0">
                <a:ln>
                  <a:noFill/>
                </a:ln>
                <a:solidFill>
                  <a:prstClr val="black"/>
                </a:solidFill>
                <a:effectLst/>
                <a:uLnTx/>
                <a:uFillTx/>
                <a:latin typeface="Arial" panose="020B0604020202020204"/>
                <a:ea typeface="+mn-ea"/>
                <a:cs typeface="+mn-cs"/>
              </a:rPr>
              <a:t>Opstellen document met geleerde lessen. </a:t>
            </a:r>
            <a:r>
              <a:rPr kumimoji="0" lang="nl-NL" sz="1600" b="0" i="0" u="none" strike="noStrike" kern="1200" cap="none" spc="0" normalizeH="0" baseline="0" noProof="0" dirty="0">
                <a:ln>
                  <a:noFill/>
                </a:ln>
                <a:solidFill>
                  <a:prstClr val="black"/>
                </a:solidFill>
                <a:effectLst/>
                <a:uLnTx/>
                <a:uFillTx/>
                <a:latin typeface="Arial" panose="020B0604020202020204"/>
                <a:ea typeface="+mn-ea"/>
                <a:cs typeface="+mn-cs"/>
              </a:rPr>
              <a:t>De inzichten vanuit de projectevaluaties en afsluitende intervisiebijeenkomst verwerken we tot een document met geleerde lessen. Dit document kan vervolgens worden gebruikt om inzichten breder in de organisatie te delen</a:t>
            </a:r>
            <a:r>
              <a:rPr kumimoji="0" lang="nl-NL" sz="1800" b="0" i="0" u="none" strike="noStrike" kern="1200" cap="none" spc="0" normalizeH="0" baseline="0" noProof="0" dirty="0">
                <a:ln>
                  <a:noFill/>
                </a:ln>
                <a:solidFill>
                  <a:prstClr val="black"/>
                </a:solidFill>
                <a:effectLst/>
                <a:uLnTx/>
                <a:uFillTx/>
                <a:latin typeface="Arial" panose="020B0604020202020204"/>
                <a:ea typeface="+mn-ea"/>
                <a:cs typeface="+mn-cs"/>
              </a:rPr>
              <a:t>.</a:t>
            </a:r>
          </a:p>
        </p:txBody>
      </p:sp>
    </p:spTree>
    <p:extLst>
      <p:ext uri="{BB962C8B-B14F-4D97-AF65-F5344CB8AC3E}">
        <p14:creationId xmlns:p14="http://schemas.microsoft.com/office/powerpoint/2010/main" val="285823980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5">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7">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9">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21">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23">
            <a:extLst>
              <a:ext uri="{FF2B5EF4-FFF2-40B4-BE49-F238E27FC236}">
                <a16:creationId xmlns:a16="http://schemas.microsoft.com/office/drawing/2014/main" id="{D5B0B43F-2CE7-4C6C-BABC-EE342B328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5">
            <a:extLst>
              <a:ext uri="{FF2B5EF4-FFF2-40B4-BE49-F238E27FC236}">
                <a16:creationId xmlns:a16="http://schemas.microsoft.com/office/drawing/2014/main" id="{85459F07-63F9-48CF-B725-A873C4BC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TextBox 27">
            <a:extLst>
              <a:ext uri="{FF2B5EF4-FFF2-40B4-BE49-F238E27FC236}">
                <a16:creationId xmlns:a16="http://schemas.microsoft.com/office/drawing/2014/main" id="{14B83E1E-DAC1-4851-84FF-D6FE1649DE0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8EC0C1"/>
                </a:solidFill>
                <a:effectLst/>
                <a:uLnTx/>
                <a:uFillTx/>
                <a:latin typeface="Wingdings 3" panose="05040102010807070707" pitchFamily="18" charset="2"/>
                <a:ea typeface="+mn-ea"/>
                <a:cs typeface="+mn-cs"/>
              </a:rPr>
              <a:t>z</a:t>
            </a:r>
            <a:endParaRPr kumimoji="0" lang="en-US" sz="1000" b="0" i="0" u="none" strike="noStrike" kern="1200" cap="none" spc="0" normalizeH="0" baseline="0" noProof="0">
              <a:ln>
                <a:noFill/>
              </a:ln>
              <a:solidFill>
                <a:srgbClr val="8EC0C1"/>
              </a:solidFill>
              <a:effectLst/>
              <a:uLnTx/>
              <a:uFillTx/>
              <a:latin typeface="MS Shell Dlg 2" panose="020B0604030504040204" pitchFamily="34" charset="0"/>
              <a:ea typeface="+mn-ea"/>
              <a:cs typeface="+mn-cs"/>
            </a:endParaRPr>
          </a:p>
        </p:txBody>
      </p:sp>
      <p:sp>
        <p:nvSpPr>
          <p:cNvPr id="30" name="Rectangle 29">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2" name="Rectangle 31">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Oval 33">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36" name="Picture 35">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33" y="0"/>
            <a:ext cx="12189867" cy="6858000"/>
          </a:xfrm>
          <a:prstGeom prst="rect">
            <a:avLst/>
          </a:prstGeom>
        </p:spPr>
      </p:pic>
      <p:sp>
        <p:nvSpPr>
          <p:cNvPr id="11" name="Titel 1">
            <a:extLst>
              <a:ext uri="{FF2B5EF4-FFF2-40B4-BE49-F238E27FC236}">
                <a16:creationId xmlns:a16="http://schemas.microsoft.com/office/drawing/2014/main" id="{68B7A8CC-8E4F-4C19-BC5C-0A736580FB62}"/>
              </a:ext>
            </a:extLst>
          </p:cNvPr>
          <p:cNvSpPr txBox="1">
            <a:spLocks/>
          </p:cNvSpPr>
          <p:nvPr/>
        </p:nvSpPr>
        <p:spPr bwMode="auto">
          <a:xfrm>
            <a:off x="2611808" y="1022548"/>
            <a:ext cx="8763387" cy="13080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91440" tIns="45720" rIns="91440" bIns="45720" numCol="1" rtlCol="0" anchor="b" anchorCtr="0" compatLnSpc="1">
            <a:prstTxWarp prst="textNoShape">
              <a:avLst/>
            </a:prstTxWarp>
            <a:normAutofit fontScale="85000" lnSpcReduction="20000"/>
          </a:bodyPr>
          <a:lstStyle>
            <a:lvl1pPr algn="l" rtl="0" eaLnBrk="1" fontAlgn="base" hangingPunct="1">
              <a:lnSpc>
                <a:spcPct val="90000"/>
              </a:lnSpc>
              <a:spcBef>
                <a:spcPct val="0"/>
              </a:spcBef>
              <a:spcAft>
                <a:spcPct val="0"/>
              </a:spcAft>
              <a:defRPr sz="3600" b="0">
                <a:solidFill>
                  <a:srgbClr val="004E7E"/>
                </a:solidFill>
                <a:latin typeface="+mj-lt"/>
                <a:ea typeface="+mj-ea"/>
                <a:cs typeface="Geneva" pitchFamily="34" charset="0"/>
              </a:defRPr>
            </a:lvl1pPr>
            <a:lvl2pPr algn="l" rtl="0" eaLnBrk="1" fontAlgn="base" hangingPunct="1">
              <a:lnSpc>
                <a:spcPct val="90000"/>
              </a:lnSpc>
              <a:spcBef>
                <a:spcPct val="0"/>
              </a:spcBef>
              <a:spcAft>
                <a:spcPct val="0"/>
              </a:spcAft>
              <a:defRPr sz="2400" b="1">
                <a:solidFill>
                  <a:srgbClr val="004E7E"/>
                </a:solidFill>
                <a:latin typeface="Arial" charset="0"/>
                <a:ea typeface="Geneva" pitchFamily="32" charset="-128"/>
                <a:cs typeface="Geneva" pitchFamily="34" charset="0"/>
              </a:defRPr>
            </a:lvl2pPr>
            <a:lvl3pPr algn="l" rtl="0" eaLnBrk="1" fontAlgn="base" hangingPunct="1">
              <a:lnSpc>
                <a:spcPct val="90000"/>
              </a:lnSpc>
              <a:spcBef>
                <a:spcPct val="0"/>
              </a:spcBef>
              <a:spcAft>
                <a:spcPct val="0"/>
              </a:spcAft>
              <a:defRPr sz="2400" b="1">
                <a:solidFill>
                  <a:srgbClr val="004E7E"/>
                </a:solidFill>
                <a:latin typeface="Arial" charset="0"/>
                <a:ea typeface="Geneva" pitchFamily="32" charset="-128"/>
                <a:cs typeface="Geneva" pitchFamily="34" charset="0"/>
              </a:defRPr>
            </a:lvl3pPr>
            <a:lvl4pPr algn="l" rtl="0" eaLnBrk="1" fontAlgn="base" hangingPunct="1">
              <a:lnSpc>
                <a:spcPct val="90000"/>
              </a:lnSpc>
              <a:spcBef>
                <a:spcPct val="0"/>
              </a:spcBef>
              <a:spcAft>
                <a:spcPct val="0"/>
              </a:spcAft>
              <a:defRPr sz="2400" b="1">
                <a:solidFill>
                  <a:srgbClr val="004E7E"/>
                </a:solidFill>
                <a:latin typeface="Arial" charset="0"/>
                <a:ea typeface="Geneva" pitchFamily="32" charset="-128"/>
                <a:cs typeface="Geneva" pitchFamily="34" charset="0"/>
              </a:defRPr>
            </a:lvl4pPr>
            <a:lvl5pPr algn="l" rtl="0" eaLnBrk="1" fontAlgn="base" hangingPunct="1">
              <a:lnSpc>
                <a:spcPct val="90000"/>
              </a:lnSpc>
              <a:spcBef>
                <a:spcPct val="0"/>
              </a:spcBef>
              <a:spcAft>
                <a:spcPct val="0"/>
              </a:spcAft>
              <a:defRPr sz="2400" b="1">
                <a:solidFill>
                  <a:srgbClr val="004E7E"/>
                </a:solidFill>
                <a:latin typeface="Arial" charset="0"/>
                <a:ea typeface="Geneva" pitchFamily="32" charset="-128"/>
                <a:cs typeface="Geneva" pitchFamily="34" charset="0"/>
              </a:defRPr>
            </a:lvl5pPr>
            <a:lvl6pPr marL="457200" algn="l" rtl="0" eaLnBrk="1" fontAlgn="base" hangingPunct="1">
              <a:lnSpc>
                <a:spcPct val="90000"/>
              </a:lnSpc>
              <a:spcBef>
                <a:spcPct val="0"/>
              </a:spcBef>
              <a:spcAft>
                <a:spcPct val="0"/>
              </a:spcAft>
              <a:defRPr sz="2400" b="1">
                <a:solidFill>
                  <a:srgbClr val="004E7E"/>
                </a:solidFill>
                <a:latin typeface="Arial" charset="0"/>
                <a:ea typeface="Geneva" pitchFamily="32" charset="-128"/>
              </a:defRPr>
            </a:lvl6pPr>
            <a:lvl7pPr marL="914400" algn="l" rtl="0" eaLnBrk="1" fontAlgn="base" hangingPunct="1">
              <a:lnSpc>
                <a:spcPct val="90000"/>
              </a:lnSpc>
              <a:spcBef>
                <a:spcPct val="0"/>
              </a:spcBef>
              <a:spcAft>
                <a:spcPct val="0"/>
              </a:spcAft>
              <a:defRPr sz="2400" b="1">
                <a:solidFill>
                  <a:srgbClr val="004E7E"/>
                </a:solidFill>
                <a:latin typeface="Arial" charset="0"/>
                <a:ea typeface="Geneva" pitchFamily="32" charset="-128"/>
              </a:defRPr>
            </a:lvl7pPr>
            <a:lvl8pPr marL="1371600" algn="l" rtl="0" eaLnBrk="1" fontAlgn="base" hangingPunct="1">
              <a:lnSpc>
                <a:spcPct val="90000"/>
              </a:lnSpc>
              <a:spcBef>
                <a:spcPct val="0"/>
              </a:spcBef>
              <a:spcAft>
                <a:spcPct val="0"/>
              </a:spcAft>
              <a:defRPr sz="2400" b="1">
                <a:solidFill>
                  <a:srgbClr val="004E7E"/>
                </a:solidFill>
                <a:latin typeface="Arial" charset="0"/>
                <a:ea typeface="Geneva" pitchFamily="32" charset="-128"/>
              </a:defRPr>
            </a:lvl8pPr>
            <a:lvl9pPr marL="1828800" algn="l" rtl="0" eaLnBrk="1" fontAlgn="base" hangingPunct="1">
              <a:lnSpc>
                <a:spcPct val="90000"/>
              </a:lnSpc>
              <a:spcBef>
                <a:spcPct val="0"/>
              </a:spcBef>
              <a:spcAft>
                <a:spcPct val="0"/>
              </a:spcAft>
              <a:defRPr sz="2400" b="1">
                <a:solidFill>
                  <a:srgbClr val="004E7E"/>
                </a:solidFill>
                <a:latin typeface="Arial" charset="0"/>
                <a:ea typeface="Geneva" pitchFamily="32" charset="-128"/>
              </a:defRPr>
            </a:lvl9pPr>
          </a:lstStyle>
          <a:p>
            <a:pPr marL="0" marR="0" lvl="0" indent="0" algn="l" defTabSz="914400" rtl="0" eaLnBrk="1" fontAlgn="base" latinLnBrk="0" hangingPunct="1">
              <a:lnSpc>
                <a:spcPct val="90000"/>
              </a:lnSpc>
              <a:spcBef>
                <a:spcPct val="0"/>
              </a:spcBef>
              <a:spcAft>
                <a:spcPts val="600"/>
              </a:spcAft>
              <a:buClrTx/>
              <a:buSzTx/>
              <a:buFontTx/>
              <a:buNone/>
              <a:tabLst/>
              <a:defRPr/>
            </a:pPr>
            <a:r>
              <a:rPr lang="nl-NL" sz="4400" dirty="0">
                <a:solidFill>
                  <a:srgbClr val="1F2D29"/>
                </a:solidFill>
                <a:latin typeface="Arial" panose="020B0604020202020204"/>
                <a:cs typeface="+mj-cs"/>
              </a:rPr>
              <a:t>Toelichting HNN: door Ronald Hulleman - </a:t>
            </a:r>
            <a:r>
              <a:rPr lang="nl-NL" sz="4400" dirty="0" err="1">
                <a:solidFill>
                  <a:srgbClr val="1F2D29"/>
                </a:solidFill>
                <a:latin typeface="Arial" panose="020B0604020202020204"/>
                <a:cs typeface="+mj-cs"/>
              </a:rPr>
              <a:t>Buro</a:t>
            </a:r>
            <a:r>
              <a:rPr lang="nl-NL" sz="4400" dirty="0">
                <a:solidFill>
                  <a:srgbClr val="1F2D29"/>
                </a:solidFill>
                <a:latin typeface="Arial" panose="020B0604020202020204"/>
                <a:cs typeface="+mj-cs"/>
              </a:rPr>
              <a:t> Boot en terugkoppeling uitgevoerde evaluaties</a:t>
            </a:r>
            <a:endParaRPr kumimoji="0" lang="nl-NL" sz="4400" b="0" i="0" u="none" strike="noStrike" kern="1200" cap="none" spc="0" normalizeH="0" baseline="0" noProof="0" dirty="0">
              <a:ln>
                <a:noFill/>
              </a:ln>
              <a:solidFill>
                <a:srgbClr val="1F2D29"/>
              </a:solidFill>
              <a:effectLst/>
              <a:uLnTx/>
              <a:uFillTx/>
              <a:latin typeface="Arial" panose="020B0604020202020204"/>
              <a:ea typeface="+mj-ea"/>
              <a:cs typeface="+mj-cs"/>
            </a:endParaRPr>
          </a:p>
        </p:txBody>
      </p:sp>
      <p:sp>
        <p:nvSpPr>
          <p:cNvPr id="4" name="Tekstvak 3">
            <a:extLst>
              <a:ext uri="{FF2B5EF4-FFF2-40B4-BE49-F238E27FC236}">
                <a16:creationId xmlns:a16="http://schemas.microsoft.com/office/drawing/2014/main" id="{BD8E5BD4-2906-4797-B99B-DB9F8C81166D}"/>
              </a:ext>
            </a:extLst>
          </p:cNvPr>
          <p:cNvSpPr txBox="1"/>
          <p:nvPr/>
        </p:nvSpPr>
        <p:spPr>
          <a:xfrm>
            <a:off x="2611809" y="2606299"/>
            <a:ext cx="8763386" cy="3976012"/>
          </a:xfrm>
          <a:prstGeom prst="rect">
            <a:avLst/>
          </a:prstGeom>
        </p:spPr>
        <p:txBody>
          <a:bodyPr vert="horz" lIns="91440" tIns="45720" rIns="91440" bIns="45720" rtlCol="0" anchor="t">
            <a:normAutofit/>
          </a:bodyPr>
          <a:lstStyle/>
          <a:p>
            <a:pPr marL="44450">
              <a:lnSpc>
                <a:spcPct val="120000"/>
              </a:lnSpc>
              <a:spcAft>
                <a:spcPts val="600"/>
              </a:spcAft>
              <a:buClr>
                <a:srgbClr val="8EC0C1"/>
              </a:buClr>
              <a:buSzPct val="90000"/>
              <a:defRPr/>
            </a:pPr>
            <a:r>
              <a:rPr kumimoji="0" lang="nl-NL" sz="1600" b="0" i="0" u="none" strike="noStrike" kern="1200" cap="none" spc="0" normalizeH="0" baseline="0" noProof="0" dirty="0">
                <a:ln>
                  <a:noFill/>
                </a:ln>
                <a:solidFill>
                  <a:srgbClr val="1F2D29"/>
                </a:solidFill>
                <a:effectLst/>
                <a:uLnTx/>
                <a:uFillTx/>
                <a:latin typeface="Arial" panose="020B0604020202020204"/>
                <a:ea typeface="+mn-ea"/>
                <a:cs typeface="+mn-cs"/>
              </a:rPr>
              <a:t>Bij De Woonplaats, </a:t>
            </a:r>
            <a:r>
              <a:rPr kumimoji="0" lang="nl-NL" sz="1600" b="0" i="0" u="none" strike="noStrike" kern="1200" cap="none" spc="0" normalizeH="0" baseline="0" noProof="0" dirty="0" err="1">
                <a:ln>
                  <a:noFill/>
                </a:ln>
                <a:solidFill>
                  <a:srgbClr val="1F2D29"/>
                </a:solidFill>
                <a:effectLst/>
                <a:uLnTx/>
                <a:uFillTx/>
                <a:latin typeface="Arial" panose="020B0604020202020204"/>
                <a:ea typeface="+mn-ea"/>
                <a:cs typeface="+mn-cs"/>
              </a:rPr>
              <a:t>Wonion</a:t>
            </a:r>
            <a:r>
              <a:rPr kumimoji="0" lang="nl-NL" sz="1600" b="0" i="0" u="none" strike="noStrike" kern="1200" cap="none" spc="0" normalizeH="0" baseline="0" noProof="0" dirty="0">
                <a:ln>
                  <a:noFill/>
                </a:ln>
                <a:solidFill>
                  <a:srgbClr val="1F2D29"/>
                </a:solidFill>
                <a:effectLst/>
                <a:uLnTx/>
                <a:uFillTx/>
                <a:latin typeface="Arial" panose="020B0604020202020204"/>
                <a:ea typeface="+mn-ea"/>
                <a:cs typeface="+mn-cs"/>
              </a:rPr>
              <a:t>, </a:t>
            </a:r>
            <a:r>
              <a:rPr kumimoji="0" lang="nl-NL" sz="1600" b="0" i="0" u="none" strike="noStrike" kern="1200" cap="none" spc="0" normalizeH="0" baseline="0" noProof="0" dirty="0" err="1">
                <a:ln>
                  <a:noFill/>
                </a:ln>
                <a:solidFill>
                  <a:srgbClr val="1F2D29"/>
                </a:solidFill>
                <a:effectLst/>
                <a:uLnTx/>
                <a:uFillTx/>
                <a:latin typeface="Arial" panose="020B0604020202020204"/>
                <a:ea typeface="+mn-ea"/>
                <a:cs typeface="+mn-cs"/>
              </a:rPr>
              <a:t>Welbions</a:t>
            </a:r>
            <a:r>
              <a:rPr kumimoji="0" lang="nl-NL" sz="1600" b="0" i="0" u="none" strike="noStrike" kern="1200" cap="none" spc="0" normalizeH="0" baseline="0" noProof="0" dirty="0">
                <a:ln>
                  <a:noFill/>
                </a:ln>
                <a:solidFill>
                  <a:srgbClr val="1F2D29"/>
                </a:solidFill>
                <a:effectLst/>
                <a:uLnTx/>
                <a:uFillTx/>
                <a:latin typeface="Arial" panose="020B0604020202020204"/>
                <a:ea typeface="+mn-ea"/>
                <a:cs typeface="+mn-cs"/>
              </a:rPr>
              <a:t>, </a:t>
            </a:r>
            <a:r>
              <a:rPr kumimoji="0" lang="nl-NL" sz="1600" b="0" i="0" u="none" strike="noStrike" kern="1200" cap="none" spc="0" normalizeH="0" baseline="0" noProof="0" dirty="0" err="1">
                <a:ln>
                  <a:noFill/>
                </a:ln>
                <a:solidFill>
                  <a:srgbClr val="1F2D29"/>
                </a:solidFill>
                <a:effectLst/>
                <a:uLnTx/>
                <a:uFillTx/>
                <a:latin typeface="Arial" panose="020B0604020202020204"/>
                <a:ea typeface="+mn-ea"/>
                <a:cs typeface="+mn-cs"/>
              </a:rPr>
              <a:t>Domijn</a:t>
            </a:r>
            <a:r>
              <a:rPr kumimoji="0" lang="nl-NL" sz="1600" b="0" i="0" u="none" strike="noStrike" kern="1200" cap="none" spc="0" normalizeH="0" baseline="0" noProof="0" dirty="0">
                <a:ln>
                  <a:noFill/>
                </a:ln>
                <a:solidFill>
                  <a:srgbClr val="1F2D29"/>
                </a:solidFill>
                <a:effectLst/>
                <a:uLnTx/>
                <a:uFillTx/>
                <a:latin typeface="Arial" panose="020B0604020202020204"/>
                <a:ea typeface="+mn-ea"/>
                <a:cs typeface="+mn-cs"/>
              </a:rPr>
              <a:t>, Van Wijnen, WAM &amp; Van Duren Bouwgroep, </a:t>
            </a:r>
            <a:r>
              <a:rPr kumimoji="0" lang="nl-NL" sz="1600" b="0" i="0" u="none" strike="noStrike" kern="1200" cap="none" spc="0" normalizeH="0" baseline="0" noProof="0" dirty="0" err="1">
                <a:ln>
                  <a:noFill/>
                </a:ln>
                <a:solidFill>
                  <a:srgbClr val="1F2D29"/>
                </a:solidFill>
                <a:effectLst/>
                <a:uLnTx/>
                <a:uFillTx/>
                <a:latin typeface="Arial" panose="020B0604020202020204"/>
                <a:ea typeface="+mn-ea"/>
                <a:cs typeface="+mn-cs"/>
              </a:rPr>
              <a:t>Reinbouw</a:t>
            </a:r>
            <a:r>
              <a:rPr kumimoji="0" lang="nl-NL" sz="1600" b="0" i="0" u="none" strike="noStrike" kern="1200" cap="none" spc="0" normalizeH="0" baseline="0" noProof="0" dirty="0">
                <a:ln>
                  <a:noFill/>
                </a:ln>
                <a:solidFill>
                  <a:srgbClr val="1F2D29"/>
                </a:solidFill>
                <a:effectLst/>
                <a:uLnTx/>
                <a:uFillTx/>
                <a:latin typeface="Arial" panose="020B0604020202020204"/>
                <a:ea typeface="+mn-ea"/>
                <a:cs typeface="+mn-cs"/>
              </a:rPr>
              <a:t>, Janssen de Jong Projectontwikkeling</a:t>
            </a:r>
          </a:p>
          <a:p>
            <a:pPr marL="387350" indent="-342900">
              <a:lnSpc>
                <a:spcPct val="120000"/>
              </a:lnSpc>
              <a:spcAft>
                <a:spcPts val="600"/>
              </a:spcAft>
              <a:buClr>
                <a:srgbClr val="8EC0C1"/>
              </a:buClr>
              <a:buSzPct val="90000"/>
              <a:buFont typeface="+mj-lt"/>
              <a:buAutoNum type="arabicPeriod"/>
              <a:defRPr/>
            </a:pPr>
            <a:endParaRPr kumimoji="0" lang="nl-NL" sz="1600" b="0" i="0" u="none" strike="noStrike" kern="1200" cap="none" spc="0" normalizeH="0" baseline="0" noProof="0" dirty="0">
              <a:ln>
                <a:noFill/>
              </a:ln>
              <a:solidFill>
                <a:srgbClr val="1F2D29"/>
              </a:solidFill>
              <a:effectLst/>
              <a:uLnTx/>
              <a:uFillTx/>
              <a:latin typeface="Arial" panose="020B0604020202020204"/>
              <a:ea typeface="+mn-ea"/>
              <a:cs typeface="+mn-cs"/>
            </a:endParaRPr>
          </a:p>
          <a:p>
            <a:pPr marL="731838" marR="0" lvl="1" indent="-230188" algn="l" defTabSz="914400" rtl="0" eaLnBrk="1" fontAlgn="auto" latinLnBrk="0" hangingPunct="1">
              <a:lnSpc>
                <a:spcPct val="120000"/>
              </a:lnSpc>
              <a:spcBef>
                <a:spcPts val="0"/>
              </a:spcBef>
              <a:spcAft>
                <a:spcPts val="600"/>
              </a:spcAft>
              <a:buClr>
                <a:srgbClr val="8EC0C1"/>
              </a:buClr>
              <a:buSzPct val="90000"/>
              <a:buFont typeface="Wingdings" panose="05000000000000000000" pitchFamily="2" charset="2"/>
              <a:buChar char="§"/>
              <a:tabLst/>
              <a:defRPr/>
            </a:pPr>
            <a:endParaRPr kumimoji="0" lang="nl-NL" sz="1600" b="0" i="0" u="none" strike="noStrike" kern="1200" cap="none" spc="0" normalizeH="0" baseline="0" noProof="0" dirty="0">
              <a:ln>
                <a:noFill/>
              </a:ln>
              <a:solidFill>
                <a:srgbClr val="1F2D29"/>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61210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5">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7">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9">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21">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23">
            <a:extLst>
              <a:ext uri="{FF2B5EF4-FFF2-40B4-BE49-F238E27FC236}">
                <a16:creationId xmlns:a16="http://schemas.microsoft.com/office/drawing/2014/main" id="{D5B0B43F-2CE7-4C6C-BABC-EE342B328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5">
            <a:extLst>
              <a:ext uri="{FF2B5EF4-FFF2-40B4-BE49-F238E27FC236}">
                <a16:creationId xmlns:a16="http://schemas.microsoft.com/office/drawing/2014/main" id="{85459F07-63F9-48CF-B725-A873C4BC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TextBox 27">
            <a:extLst>
              <a:ext uri="{FF2B5EF4-FFF2-40B4-BE49-F238E27FC236}">
                <a16:creationId xmlns:a16="http://schemas.microsoft.com/office/drawing/2014/main" id="{14B83E1E-DAC1-4851-84FF-D6FE1649DE0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8EC0C1"/>
                </a:solidFill>
                <a:effectLst/>
                <a:uLnTx/>
                <a:uFillTx/>
                <a:latin typeface="Wingdings 3" panose="05040102010807070707" pitchFamily="18" charset="2"/>
                <a:ea typeface="+mn-ea"/>
                <a:cs typeface="+mn-cs"/>
              </a:rPr>
              <a:t>z</a:t>
            </a:r>
            <a:endParaRPr kumimoji="0" lang="en-US" sz="1000" b="0" i="0" u="none" strike="noStrike" kern="1200" cap="none" spc="0" normalizeH="0" baseline="0" noProof="0">
              <a:ln>
                <a:noFill/>
              </a:ln>
              <a:solidFill>
                <a:srgbClr val="8EC0C1"/>
              </a:solidFill>
              <a:effectLst/>
              <a:uLnTx/>
              <a:uFillTx/>
              <a:latin typeface="MS Shell Dlg 2" panose="020B0604030504040204" pitchFamily="34" charset="0"/>
              <a:ea typeface="+mn-ea"/>
              <a:cs typeface="+mn-cs"/>
            </a:endParaRPr>
          </a:p>
        </p:txBody>
      </p:sp>
      <p:sp>
        <p:nvSpPr>
          <p:cNvPr id="30" name="Rectangle 29">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2" name="Rectangle 31">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Oval 33">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36" name="Picture 35">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33" y="0"/>
            <a:ext cx="12189867" cy="6858000"/>
          </a:xfrm>
          <a:prstGeom prst="rect">
            <a:avLst/>
          </a:prstGeom>
        </p:spPr>
      </p:pic>
      <p:sp>
        <p:nvSpPr>
          <p:cNvPr id="11" name="Titel 1">
            <a:extLst>
              <a:ext uri="{FF2B5EF4-FFF2-40B4-BE49-F238E27FC236}">
                <a16:creationId xmlns:a16="http://schemas.microsoft.com/office/drawing/2014/main" id="{68B7A8CC-8E4F-4C19-BC5C-0A736580FB62}"/>
              </a:ext>
            </a:extLst>
          </p:cNvPr>
          <p:cNvSpPr txBox="1">
            <a:spLocks/>
          </p:cNvSpPr>
          <p:nvPr/>
        </p:nvSpPr>
        <p:spPr bwMode="auto">
          <a:xfrm>
            <a:off x="2611808" y="1022548"/>
            <a:ext cx="8763387" cy="13080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91440" tIns="45720" rIns="91440" bIns="45720" numCol="1" rtlCol="0" anchor="b" anchorCtr="0" compatLnSpc="1">
            <a:prstTxWarp prst="textNoShape">
              <a:avLst/>
            </a:prstTxWarp>
            <a:normAutofit/>
          </a:bodyPr>
          <a:lstStyle>
            <a:lvl1pPr algn="l" rtl="0" eaLnBrk="1" fontAlgn="base" hangingPunct="1">
              <a:lnSpc>
                <a:spcPct val="90000"/>
              </a:lnSpc>
              <a:spcBef>
                <a:spcPct val="0"/>
              </a:spcBef>
              <a:spcAft>
                <a:spcPct val="0"/>
              </a:spcAft>
              <a:defRPr sz="3600" b="0">
                <a:solidFill>
                  <a:srgbClr val="004E7E"/>
                </a:solidFill>
                <a:latin typeface="+mj-lt"/>
                <a:ea typeface="+mj-ea"/>
                <a:cs typeface="Geneva" pitchFamily="34" charset="0"/>
              </a:defRPr>
            </a:lvl1pPr>
            <a:lvl2pPr algn="l" rtl="0" eaLnBrk="1" fontAlgn="base" hangingPunct="1">
              <a:lnSpc>
                <a:spcPct val="90000"/>
              </a:lnSpc>
              <a:spcBef>
                <a:spcPct val="0"/>
              </a:spcBef>
              <a:spcAft>
                <a:spcPct val="0"/>
              </a:spcAft>
              <a:defRPr sz="2400" b="1">
                <a:solidFill>
                  <a:srgbClr val="004E7E"/>
                </a:solidFill>
                <a:latin typeface="Arial" charset="0"/>
                <a:ea typeface="Geneva" pitchFamily="32" charset="-128"/>
                <a:cs typeface="Geneva" pitchFamily="34" charset="0"/>
              </a:defRPr>
            </a:lvl2pPr>
            <a:lvl3pPr algn="l" rtl="0" eaLnBrk="1" fontAlgn="base" hangingPunct="1">
              <a:lnSpc>
                <a:spcPct val="90000"/>
              </a:lnSpc>
              <a:spcBef>
                <a:spcPct val="0"/>
              </a:spcBef>
              <a:spcAft>
                <a:spcPct val="0"/>
              </a:spcAft>
              <a:defRPr sz="2400" b="1">
                <a:solidFill>
                  <a:srgbClr val="004E7E"/>
                </a:solidFill>
                <a:latin typeface="Arial" charset="0"/>
                <a:ea typeface="Geneva" pitchFamily="32" charset="-128"/>
                <a:cs typeface="Geneva" pitchFamily="34" charset="0"/>
              </a:defRPr>
            </a:lvl3pPr>
            <a:lvl4pPr algn="l" rtl="0" eaLnBrk="1" fontAlgn="base" hangingPunct="1">
              <a:lnSpc>
                <a:spcPct val="90000"/>
              </a:lnSpc>
              <a:spcBef>
                <a:spcPct val="0"/>
              </a:spcBef>
              <a:spcAft>
                <a:spcPct val="0"/>
              </a:spcAft>
              <a:defRPr sz="2400" b="1">
                <a:solidFill>
                  <a:srgbClr val="004E7E"/>
                </a:solidFill>
                <a:latin typeface="Arial" charset="0"/>
                <a:ea typeface="Geneva" pitchFamily="32" charset="-128"/>
                <a:cs typeface="Geneva" pitchFamily="34" charset="0"/>
              </a:defRPr>
            </a:lvl4pPr>
            <a:lvl5pPr algn="l" rtl="0" eaLnBrk="1" fontAlgn="base" hangingPunct="1">
              <a:lnSpc>
                <a:spcPct val="90000"/>
              </a:lnSpc>
              <a:spcBef>
                <a:spcPct val="0"/>
              </a:spcBef>
              <a:spcAft>
                <a:spcPct val="0"/>
              </a:spcAft>
              <a:defRPr sz="2400" b="1">
                <a:solidFill>
                  <a:srgbClr val="004E7E"/>
                </a:solidFill>
                <a:latin typeface="Arial" charset="0"/>
                <a:ea typeface="Geneva" pitchFamily="32" charset="-128"/>
                <a:cs typeface="Geneva" pitchFamily="34" charset="0"/>
              </a:defRPr>
            </a:lvl5pPr>
            <a:lvl6pPr marL="457200" algn="l" rtl="0" eaLnBrk="1" fontAlgn="base" hangingPunct="1">
              <a:lnSpc>
                <a:spcPct val="90000"/>
              </a:lnSpc>
              <a:spcBef>
                <a:spcPct val="0"/>
              </a:spcBef>
              <a:spcAft>
                <a:spcPct val="0"/>
              </a:spcAft>
              <a:defRPr sz="2400" b="1">
                <a:solidFill>
                  <a:srgbClr val="004E7E"/>
                </a:solidFill>
                <a:latin typeface="Arial" charset="0"/>
                <a:ea typeface="Geneva" pitchFamily="32" charset="-128"/>
              </a:defRPr>
            </a:lvl6pPr>
            <a:lvl7pPr marL="914400" algn="l" rtl="0" eaLnBrk="1" fontAlgn="base" hangingPunct="1">
              <a:lnSpc>
                <a:spcPct val="90000"/>
              </a:lnSpc>
              <a:spcBef>
                <a:spcPct val="0"/>
              </a:spcBef>
              <a:spcAft>
                <a:spcPct val="0"/>
              </a:spcAft>
              <a:defRPr sz="2400" b="1">
                <a:solidFill>
                  <a:srgbClr val="004E7E"/>
                </a:solidFill>
                <a:latin typeface="Arial" charset="0"/>
                <a:ea typeface="Geneva" pitchFamily="32" charset="-128"/>
              </a:defRPr>
            </a:lvl7pPr>
            <a:lvl8pPr marL="1371600" algn="l" rtl="0" eaLnBrk="1" fontAlgn="base" hangingPunct="1">
              <a:lnSpc>
                <a:spcPct val="90000"/>
              </a:lnSpc>
              <a:spcBef>
                <a:spcPct val="0"/>
              </a:spcBef>
              <a:spcAft>
                <a:spcPct val="0"/>
              </a:spcAft>
              <a:defRPr sz="2400" b="1">
                <a:solidFill>
                  <a:srgbClr val="004E7E"/>
                </a:solidFill>
                <a:latin typeface="Arial" charset="0"/>
                <a:ea typeface="Geneva" pitchFamily="32" charset="-128"/>
              </a:defRPr>
            </a:lvl8pPr>
            <a:lvl9pPr marL="1828800" algn="l" rtl="0" eaLnBrk="1" fontAlgn="base" hangingPunct="1">
              <a:lnSpc>
                <a:spcPct val="90000"/>
              </a:lnSpc>
              <a:spcBef>
                <a:spcPct val="0"/>
              </a:spcBef>
              <a:spcAft>
                <a:spcPct val="0"/>
              </a:spcAft>
              <a:defRPr sz="2400" b="1">
                <a:solidFill>
                  <a:srgbClr val="004E7E"/>
                </a:solidFill>
                <a:latin typeface="Arial" charset="0"/>
                <a:ea typeface="Geneva" pitchFamily="32" charset="-128"/>
              </a:defRPr>
            </a:lvl9pPr>
          </a:lstStyle>
          <a:p>
            <a:pPr marL="0" marR="0" lvl="0" indent="0" algn="l" defTabSz="914400" rtl="0" eaLnBrk="1" fontAlgn="base" latinLnBrk="0" hangingPunct="1">
              <a:lnSpc>
                <a:spcPct val="90000"/>
              </a:lnSpc>
              <a:spcBef>
                <a:spcPct val="0"/>
              </a:spcBef>
              <a:spcAft>
                <a:spcPts val="600"/>
              </a:spcAft>
              <a:buClrTx/>
              <a:buSzTx/>
              <a:buFontTx/>
              <a:buNone/>
              <a:tabLst/>
              <a:defRPr/>
            </a:pPr>
            <a:r>
              <a:rPr lang="nl-NL" sz="4400" dirty="0">
                <a:solidFill>
                  <a:srgbClr val="1F2D29"/>
                </a:solidFill>
                <a:latin typeface="Arial" panose="020B0604020202020204"/>
                <a:cs typeface="+mj-cs"/>
              </a:rPr>
              <a:t>Ervaringen deelnemers evaluatie</a:t>
            </a:r>
            <a:endParaRPr kumimoji="0" lang="nl-NL" sz="4400" b="0" i="0" u="none" strike="noStrike" kern="1200" cap="none" spc="0" normalizeH="0" baseline="0" noProof="0" dirty="0">
              <a:ln>
                <a:noFill/>
              </a:ln>
              <a:solidFill>
                <a:srgbClr val="1F2D29"/>
              </a:solidFill>
              <a:effectLst/>
              <a:uLnTx/>
              <a:uFillTx/>
              <a:latin typeface="Arial" panose="020B0604020202020204"/>
              <a:ea typeface="+mj-ea"/>
              <a:cs typeface="+mj-cs"/>
            </a:endParaRPr>
          </a:p>
        </p:txBody>
      </p:sp>
      <p:sp>
        <p:nvSpPr>
          <p:cNvPr id="4" name="Tekstvak 3">
            <a:extLst>
              <a:ext uri="{FF2B5EF4-FFF2-40B4-BE49-F238E27FC236}">
                <a16:creationId xmlns:a16="http://schemas.microsoft.com/office/drawing/2014/main" id="{BD8E5BD4-2906-4797-B99B-DB9F8C81166D}"/>
              </a:ext>
            </a:extLst>
          </p:cNvPr>
          <p:cNvSpPr txBox="1"/>
          <p:nvPr/>
        </p:nvSpPr>
        <p:spPr>
          <a:xfrm>
            <a:off x="2611809" y="2606299"/>
            <a:ext cx="8763386" cy="3976012"/>
          </a:xfrm>
          <a:prstGeom prst="rect">
            <a:avLst/>
          </a:prstGeom>
        </p:spPr>
        <p:txBody>
          <a:bodyPr vert="horz" lIns="91440" tIns="45720" rIns="91440" bIns="45720" rtlCol="0" anchor="t">
            <a:normAutofit/>
          </a:bodyPr>
          <a:lstStyle/>
          <a:p>
            <a:pPr marL="731838" marR="0" lvl="1" indent="-230188" algn="l" defTabSz="914400" rtl="0" eaLnBrk="1" fontAlgn="auto" latinLnBrk="0" hangingPunct="1">
              <a:lnSpc>
                <a:spcPct val="120000"/>
              </a:lnSpc>
              <a:spcBef>
                <a:spcPts val="0"/>
              </a:spcBef>
              <a:spcAft>
                <a:spcPts val="600"/>
              </a:spcAft>
              <a:buClr>
                <a:srgbClr val="8EC0C1"/>
              </a:buClr>
              <a:buSzPct val="90000"/>
              <a:buFont typeface="Wingdings" panose="05000000000000000000" pitchFamily="2" charset="2"/>
              <a:buChar char="§"/>
              <a:tabLst/>
              <a:defRPr/>
            </a:pPr>
            <a:endParaRPr kumimoji="0" lang="nl-NL" sz="1600" b="0" i="0" u="none" strike="noStrike" kern="1200" cap="none" spc="0" normalizeH="0" baseline="0" noProof="0" dirty="0">
              <a:ln>
                <a:noFill/>
              </a:ln>
              <a:solidFill>
                <a:srgbClr val="1F2D29"/>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9160328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5">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7">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9">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21">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23">
            <a:extLst>
              <a:ext uri="{FF2B5EF4-FFF2-40B4-BE49-F238E27FC236}">
                <a16:creationId xmlns:a16="http://schemas.microsoft.com/office/drawing/2014/main" id="{D5B0B43F-2CE7-4C6C-BABC-EE342B328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5">
            <a:extLst>
              <a:ext uri="{FF2B5EF4-FFF2-40B4-BE49-F238E27FC236}">
                <a16:creationId xmlns:a16="http://schemas.microsoft.com/office/drawing/2014/main" id="{85459F07-63F9-48CF-B725-A873C4BC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TextBox 27">
            <a:extLst>
              <a:ext uri="{FF2B5EF4-FFF2-40B4-BE49-F238E27FC236}">
                <a16:creationId xmlns:a16="http://schemas.microsoft.com/office/drawing/2014/main" id="{14B83E1E-DAC1-4851-84FF-D6FE1649DE0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8EC0C1"/>
                </a:solidFill>
                <a:effectLst/>
                <a:uLnTx/>
                <a:uFillTx/>
                <a:latin typeface="Wingdings 3" panose="05040102010807070707" pitchFamily="18" charset="2"/>
                <a:ea typeface="+mn-ea"/>
                <a:cs typeface="+mn-cs"/>
              </a:rPr>
              <a:t>z</a:t>
            </a:r>
            <a:endParaRPr kumimoji="0" lang="en-US" sz="1000" b="0" i="0" u="none" strike="noStrike" kern="1200" cap="none" spc="0" normalizeH="0" baseline="0" noProof="0">
              <a:ln>
                <a:noFill/>
              </a:ln>
              <a:solidFill>
                <a:srgbClr val="8EC0C1"/>
              </a:solidFill>
              <a:effectLst/>
              <a:uLnTx/>
              <a:uFillTx/>
              <a:latin typeface="MS Shell Dlg 2" panose="020B0604030504040204" pitchFamily="34" charset="0"/>
              <a:ea typeface="+mn-ea"/>
              <a:cs typeface="+mn-cs"/>
            </a:endParaRPr>
          </a:p>
        </p:txBody>
      </p:sp>
      <p:sp>
        <p:nvSpPr>
          <p:cNvPr id="30" name="Rectangle 29">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2" name="Rectangle 31">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Oval 33">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36" name="Picture 35">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33" y="0"/>
            <a:ext cx="12189867" cy="6858000"/>
          </a:xfrm>
          <a:prstGeom prst="rect">
            <a:avLst/>
          </a:prstGeom>
        </p:spPr>
      </p:pic>
      <p:sp>
        <p:nvSpPr>
          <p:cNvPr id="11" name="Titel 1">
            <a:extLst>
              <a:ext uri="{FF2B5EF4-FFF2-40B4-BE49-F238E27FC236}">
                <a16:creationId xmlns:a16="http://schemas.microsoft.com/office/drawing/2014/main" id="{68B7A8CC-8E4F-4C19-BC5C-0A736580FB62}"/>
              </a:ext>
            </a:extLst>
          </p:cNvPr>
          <p:cNvSpPr txBox="1">
            <a:spLocks/>
          </p:cNvSpPr>
          <p:nvPr/>
        </p:nvSpPr>
        <p:spPr bwMode="auto">
          <a:xfrm>
            <a:off x="2611808" y="1022548"/>
            <a:ext cx="8763387" cy="13080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91440" tIns="45720" rIns="91440" bIns="45720" numCol="1" rtlCol="0" anchor="b" anchorCtr="0" compatLnSpc="1">
            <a:prstTxWarp prst="textNoShape">
              <a:avLst/>
            </a:prstTxWarp>
            <a:normAutofit/>
          </a:bodyPr>
          <a:lstStyle>
            <a:lvl1pPr algn="l" rtl="0" eaLnBrk="1" fontAlgn="base" hangingPunct="1">
              <a:lnSpc>
                <a:spcPct val="90000"/>
              </a:lnSpc>
              <a:spcBef>
                <a:spcPct val="0"/>
              </a:spcBef>
              <a:spcAft>
                <a:spcPct val="0"/>
              </a:spcAft>
              <a:defRPr sz="3600" b="0">
                <a:solidFill>
                  <a:srgbClr val="004E7E"/>
                </a:solidFill>
                <a:latin typeface="+mj-lt"/>
                <a:ea typeface="+mj-ea"/>
                <a:cs typeface="Geneva" pitchFamily="34" charset="0"/>
              </a:defRPr>
            </a:lvl1pPr>
            <a:lvl2pPr algn="l" rtl="0" eaLnBrk="1" fontAlgn="base" hangingPunct="1">
              <a:lnSpc>
                <a:spcPct val="90000"/>
              </a:lnSpc>
              <a:spcBef>
                <a:spcPct val="0"/>
              </a:spcBef>
              <a:spcAft>
                <a:spcPct val="0"/>
              </a:spcAft>
              <a:defRPr sz="2400" b="1">
                <a:solidFill>
                  <a:srgbClr val="004E7E"/>
                </a:solidFill>
                <a:latin typeface="Arial" charset="0"/>
                <a:ea typeface="Geneva" pitchFamily="32" charset="-128"/>
                <a:cs typeface="Geneva" pitchFamily="34" charset="0"/>
              </a:defRPr>
            </a:lvl2pPr>
            <a:lvl3pPr algn="l" rtl="0" eaLnBrk="1" fontAlgn="base" hangingPunct="1">
              <a:lnSpc>
                <a:spcPct val="90000"/>
              </a:lnSpc>
              <a:spcBef>
                <a:spcPct val="0"/>
              </a:spcBef>
              <a:spcAft>
                <a:spcPct val="0"/>
              </a:spcAft>
              <a:defRPr sz="2400" b="1">
                <a:solidFill>
                  <a:srgbClr val="004E7E"/>
                </a:solidFill>
                <a:latin typeface="Arial" charset="0"/>
                <a:ea typeface="Geneva" pitchFamily="32" charset="-128"/>
                <a:cs typeface="Geneva" pitchFamily="34" charset="0"/>
              </a:defRPr>
            </a:lvl3pPr>
            <a:lvl4pPr algn="l" rtl="0" eaLnBrk="1" fontAlgn="base" hangingPunct="1">
              <a:lnSpc>
                <a:spcPct val="90000"/>
              </a:lnSpc>
              <a:spcBef>
                <a:spcPct val="0"/>
              </a:spcBef>
              <a:spcAft>
                <a:spcPct val="0"/>
              </a:spcAft>
              <a:defRPr sz="2400" b="1">
                <a:solidFill>
                  <a:srgbClr val="004E7E"/>
                </a:solidFill>
                <a:latin typeface="Arial" charset="0"/>
                <a:ea typeface="Geneva" pitchFamily="32" charset="-128"/>
                <a:cs typeface="Geneva" pitchFamily="34" charset="0"/>
              </a:defRPr>
            </a:lvl4pPr>
            <a:lvl5pPr algn="l" rtl="0" eaLnBrk="1" fontAlgn="base" hangingPunct="1">
              <a:lnSpc>
                <a:spcPct val="90000"/>
              </a:lnSpc>
              <a:spcBef>
                <a:spcPct val="0"/>
              </a:spcBef>
              <a:spcAft>
                <a:spcPct val="0"/>
              </a:spcAft>
              <a:defRPr sz="2400" b="1">
                <a:solidFill>
                  <a:srgbClr val="004E7E"/>
                </a:solidFill>
                <a:latin typeface="Arial" charset="0"/>
                <a:ea typeface="Geneva" pitchFamily="32" charset="-128"/>
                <a:cs typeface="Geneva" pitchFamily="34" charset="0"/>
              </a:defRPr>
            </a:lvl5pPr>
            <a:lvl6pPr marL="457200" algn="l" rtl="0" eaLnBrk="1" fontAlgn="base" hangingPunct="1">
              <a:lnSpc>
                <a:spcPct val="90000"/>
              </a:lnSpc>
              <a:spcBef>
                <a:spcPct val="0"/>
              </a:spcBef>
              <a:spcAft>
                <a:spcPct val="0"/>
              </a:spcAft>
              <a:defRPr sz="2400" b="1">
                <a:solidFill>
                  <a:srgbClr val="004E7E"/>
                </a:solidFill>
                <a:latin typeface="Arial" charset="0"/>
                <a:ea typeface="Geneva" pitchFamily="32" charset="-128"/>
              </a:defRPr>
            </a:lvl6pPr>
            <a:lvl7pPr marL="914400" algn="l" rtl="0" eaLnBrk="1" fontAlgn="base" hangingPunct="1">
              <a:lnSpc>
                <a:spcPct val="90000"/>
              </a:lnSpc>
              <a:spcBef>
                <a:spcPct val="0"/>
              </a:spcBef>
              <a:spcAft>
                <a:spcPct val="0"/>
              </a:spcAft>
              <a:defRPr sz="2400" b="1">
                <a:solidFill>
                  <a:srgbClr val="004E7E"/>
                </a:solidFill>
                <a:latin typeface="Arial" charset="0"/>
                <a:ea typeface="Geneva" pitchFamily="32" charset="-128"/>
              </a:defRPr>
            </a:lvl7pPr>
            <a:lvl8pPr marL="1371600" algn="l" rtl="0" eaLnBrk="1" fontAlgn="base" hangingPunct="1">
              <a:lnSpc>
                <a:spcPct val="90000"/>
              </a:lnSpc>
              <a:spcBef>
                <a:spcPct val="0"/>
              </a:spcBef>
              <a:spcAft>
                <a:spcPct val="0"/>
              </a:spcAft>
              <a:defRPr sz="2400" b="1">
                <a:solidFill>
                  <a:srgbClr val="004E7E"/>
                </a:solidFill>
                <a:latin typeface="Arial" charset="0"/>
                <a:ea typeface="Geneva" pitchFamily="32" charset="-128"/>
              </a:defRPr>
            </a:lvl8pPr>
            <a:lvl9pPr marL="1828800" algn="l" rtl="0" eaLnBrk="1" fontAlgn="base" hangingPunct="1">
              <a:lnSpc>
                <a:spcPct val="90000"/>
              </a:lnSpc>
              <a:spcBef>
                <a:spcPct val="0"/>
              </a:spcBef>
              <a:spcAft>
                <a:spcPct val="0"/>
              </a:spcAft>
              <a:defRPr sz="2400" b="1">
                <a:solidFill>
                  <a:srgbClr val="004E7E"/>
                </a:solidFill>
                <a:latin typeface="Arial" charset="0"/>
                <a:ea typeface="Geneva" pitchFamily="32" charset="-128"/>
              </a:defRPr>
            </a:lvl9pPr>
          </a:lstStyle>
          <a:p>
            <a:pPr marL="0" marR="0" lvl="0" indent="0" algn="l" defTabSz="914400" rtl="0" eaLnBrk="1" fontAlgn="base" latinLnBrk="0" hangingPunct="1">
              <a:lnSpc>
                <a:spcPct val="90000"/>
              </a:lnSpc>
              <a:spcBef>
                <a:spcPct val="0"/>
              </a:spcBef>
              <a:spcAft>
                <a:spcPts val="600"/>
              </a:spcAft>
              <a:buClrTx/>
              <a:buSzTx/>
              <a:buFontTx/>
              <a:buNone/>
              <a:tabLst/>
              <a:defRPr/>
            </a:pPr>
            <a:r>
              <a:rPr lang="nl-NL" sz="4400" dirty="0" err="1">
                <a:solidFill>
                  <a:srgbClr val="1F2D29"/>
                </a:solidFill>
                <a:latin typeface="Arial" panose="020B0604020202020204"/>
                <a:cs typeface="+mj-cs"/>
              </a:rPr>
              <a:t>Mentimeter</a:t>
            </a:r>
            <a:r>
              <a:rPr lang="nl-NL" sz="4400" dirty="0">
                <a:solidFill>
                  <a:srgbClr val="1F2D29"/>
                </a:solidFill>
                <a:latin typeface="Arial" panose="020B0604020202020204"/>
                <a:cs typeface="+mj-cs"/>
              </a:rPr>
              <a:t> Quiz</a:t>
            </a:r>
            <a:endParaRPr kumimoji="0" lang="nl-NL" sz="4400" b="0" i="0" u="none" strike="noStrike" kern="1200" cap="none" spc="0" normalizeH="0" baseline="0" noProof="0" dirty="0">
              <a:ln>
                <a:noFill/>
              </a:ln>
              <a:solidFill>
                <a:srgbClr val="1F2D29"/>
              </a:solidFill>
              <a:effectLst/>
              <a:uLnTx/>
              <a:uFillTx/>
              <a:latin typeface="Arial" panose="020B0604020202020204"/>
              <a:ea typeface="+mj-ea"/>
              <a:cs typeface="+mj-cs"/>
            </a:endParaRPr>
          </a:p>
        </p:txBody>
      </p:sp>
      <p:sp>
        <p:nvSpPr>
          <p:cNvPr id="4" name="Tekstvak 3">
            <a:extLst>
              <a:ext uri="{FF2B5EF4-FFF2-40B4-BE49-F238E27FC236}">
                <a16:creationId xmlns:a16="http://schemas.microsoft.com/office/drawing/2014/main" id="{BD8E5BD4-2906-4797-B99B-DB9F8C81166D}"/>
              </a:ext>
            </a:extLst>
          </p:cNvPr>
          <p:cNvSpPr txBox="1"/>
          <p:nvPr/>
        </p:nvSpPr>
        <p:spPr>
          <a:xfrm>
            <a:off x="2611809" y="2606299"/>
            <a:ext cx="8763386" cy="3976012"/>
          </a:xfrm>
          <a:prstGeom prst="rect">
            <a:avLst/>
          </a:prstGeom>
        </p:spPr>
        <p:txBody>
          <a:bodyPr vert="horz" lIns="91440" tIns="45720" rIns="91440" bIns="45720" rtlCol="0" anchor="t">
            <a:normAutofit/>
          </a:bodyPr>
          <a:lstStyle/>
          <a:p>
            <a:pPr marL="387350" indent="-342900">
              <a:lnSpc>
                <a:spcPct val="120000"/>
              </a:lnSpc>
              <a:spcAft>
                <a:spcPts val="600"/>
              </a:spcAft>
              <a:buClr>
                <a:srgbClr val="8EC0C1"/>
              </a:buClr>
              <a:buSzPct val="90000"/>
              <a:buFont typeface="+mj-lt"/>
              <a:buAutoNum type="arabicPeriod"/>
              <a:defRPr/>
            </a:pPr>
            <a:endParaRPr kumimoji="0" lang="nl-NL" sz="1600" b="0" i="0" u="none" strike="noStrike" kern="1200" cap="none" spc="0" normalizeH="0" baseline="0" noProof="0" dirty="0">
              <a:ln>
                <a:noFill/>
              </a:ln>
              <a:solidFill>
                <a:srgbClr val="1F2D29"/>
              </a:solidFill>
              <a:effectLst/>
              <a:uLnTx/>
              <a:uFillTx/>
              <a:latin typeface="Arial" panose="020B0604020202020204"/>
              <a:ea typeface="+mn-ea"/>
              <a:cs typeface="+mn-cs"/>
            </a:endParaRPr>
          </a:p>
          <a:p>
            <a:pPr marL="731838" marR="0" lvl="1" indent="-230188" algn="l" defTabSz="914400" rtl="0" eaLnBrk="1" fontAlgn="auto" latinLnBrk="0" hangingPunct="1">
              <a:lnSpc>
                <a:spcPct val="120000"/>
              </a:lnSpc>
              <a:spcBef>
                <a:spcPts val="0"/>
              </a:spcBef>
              <a:spcAft>
                <a:spcPts val="600"/>
              </a:spcAft>
              <a:buClr>
                <a:srgbClr val="8EC0C1"/>
              </a:buClr>
              <a:buSzPct val="90000"/>
              <a:buFont typeface="Wingdings" panose="05000000000000000000" pitchFamily="2" charset="2"/>
              <a:buChar char="§"/>
              <a:tabLst/>
              <a:defRPr/>
            </a:pPr>
            <a:r>
              <a:rPr kumimoji="0" lang="nl-NL" sz="1600" b="0" i="0" u="none" strike="noStrike" kern="1200" cap="none" spc="0" normalizeH="0" baseline="0" noProof="0" dirty="0">
                <a:ln>
                  <a:noFill/>
                </a:ln>
                <a:solidFill>
                  <a:srgbClr val="1F2D29"/>
                </a:solidFill>
                <a:effectLst/>
                <a:uLnTx/>
                <a:uFillTx/>
                <a:latin typeface="Arial" panose="020B0604020202020204"/>
                <a:ea typeface="+mn-ea"/>
                <a:cs typeface="+mn-cs"/>
              </a:rPr>
              <a:t>Joke Bults</a:t>
            </a:r>
          </a:p>
        </p:txBody>
      </p:sp>
    </p:spTree>
    <p:extLst>
      <p:ext uri="{BB962C8B-B14F-4D97-AF65-F5344CB8AC3E}">
        <p14:creationId xmlns:p14="http://schemas.microsoft.com/office/powerpoint/2010/main" val="132236795"/>
      </p:ext>
    </p:extLst>
  </p:cSld>
  <p:clrMapOvr>
    <a:overrideClrMapping bg1="lt1" tx1="dk1" bg2="lt2" tx2="dk2" accent1="accent1" accent2="accent2" accent3="accent3" accent4="accent4" accent5="accent5" accent6="accent6" hlink="hlink" folHlink="folHlink"/>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Aangepast 12">
      <a:dk1>
        <a:srgbClr val="262626"/>
      </a:dk1>
      <a:lt1>
        <a:srgbClr val="FFFFFF"/>
      </a:lt1>
      <a:dk2>
        <a:srgbClr val="262626"/>
      </a:dk2>
      <a:lt2>
        <a:srgbClr val="FFFFFF"/>
      </a:lt2>
      <a:accent1>
        <a:srgbClr val="7CBA47"/>
      </a:accent1>
      <a:accent2>
        <a:srgbClr val="7CBA47"/>
      </a:accent2>
      <a:accent3>
        <a:srgbClr val="7CBA47"/>
      </a:accent3>
      <a:accent4>
        <a:srgbClr val="7CBA47"/>
      </a:accent4>
      <a:accent5>
        <a:srgbClr val="F1E9CC"/>
      </a:accent5>
      <a:accent6>
        <a:srgbClr val="43661C"/>
      </a:accent6>
      <a:hlink>
        <a:srgbClr val="7CBA47"/>
      </a:hlink>
      <a:folHlink>
        <a:srgbClr val="F1E9CC"/>
      </a:folHlink>
    </a:clrScheme>
    <a:fontScheme name="Aangepast 8">
      <a:majorFont>
        <a:latin typeface="Bahnschrift"/>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0A9764C65DBD4797AC04188FBF7C63" ma:contentTypeVersion="10" ma:contentTypeDescription="Create a new document." ma:contentTypeScope="" ma:versionID="b288290e690b51a9e4c31138b0b53fe7">
  <xsd:schema xmlns:xsd="http://www.w3.org/2001/XMLSchema" xmlns:xs="http://www.w3.org/2001/XMLSchema" xmlns:p="http://schemas.microsoft.com/office/2006/metadata/properties" xmlns:ns2="acad27bf-2e4e-4065-ab14-554b7dabd9c8" targetNamespace="http://schemas.microsoft.com/office/2006/metadata/properties" ma:root="true" ma:fieldsID="a638104c8eeb9ffc49bd84c6b4f5c6b9" ns2:_="">
    <xsd:import namespace="acad27bf-2e4e-4065-ab14-554b7dabd9c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ad27bf-2e4e-4065-ab14-554b7dabd9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C61293-7E07-4CA7-BB33-C9ED5949E33E}">
  <ds:schemaRefs>
    <ds:schemaRef ds:uri="acad27bf-2e4e-4065-ab14-554b7dabd9c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099A6C3-6E24-4D76-97B8-FEFE0F21A404}">
  <ds:schemaRefs>
    <ds:schemaRef ds:uri="acad27bf-2e4e-4065-ab14-554b7dabd9c8"/>
    <ds:schemaRef ds:uri="http://schemas.openxmlformats.org/package/2006/metadata/core-properties"/>
    <ds:schemaRef ds:uri="http://purl.org/dc/elements/1.1/"/>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purl.org/dc/dcmitype/"/>
    <ds:schemaRef ds:uri="http://purl.org/dc/terms/"/>
  </ds:schemaRefs>
</ds:datastoreItem>
</file>

<file path=customXml/itemProps3.xml><?xml version="1.0" encoding="utf-8"?>
<ds:datastoreItem xmlns:ds="http://schemas.openxmlformats.org/officeDocument/2006/customXml" ds:itemID="{FA62E757-B860-457E-8CA7-667A16E813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2088</TotalTime>
  <Words>464</Words>
  <Application>Microsoft Office PowerPoint</Application>
  <PresentationFormat>Breedbeeld</PresentationFormat>
  <Paragraphs>43</Paragraphs>
  <Slides>12</Slides>
  <Notes>0</Notes>
  <HiddenSlides>0</HiddenSlides>
  <MMClips>0</MMClips>
  <ScaleCrop>false</ScaleCrop>
  <HeadingPairs>
    <vt:vector size="6" baseType="variant">
      <vt:variant>
        <vt:lpstr>Gebruikte lettertypen</vt:lpstr>
      </vt:variant>
      <vt:variant>
        <vt:i4>11</vt:i4>
      </vt:variant>
      <vt:variant>
        <vt:lpstr>Thema</vt:lpstr>
      </vt:variant>
      <vt:variant>
        <vt:i4>2</vt:i4>
      </vt:variant>
      <vt:variant>
        <vt:lpstr>Diatitels</vt:lpstr>
      </vt:variant>
      <vt:variant>
        <vt:i4>12</vt:i4>
      </vt:variant>
    </vt:vector>
  </HeadingPairs>
  <TitlesOfParts>
    <vt:vector size="25" baseType="lpstr">
      <vt:lpstr>Calibri</vt:lpstr>
      <vt:lpstr>Source Sans Pro</vt:lpstr>
      <vt:lpstr>Wingdings</vt:lpstr>
      <vt:lpstr>Wingdings 3</vt:lpstr>
      <vt:lpstr>MS Shell Dlg 2</vt:lpstr>
      <vt:lpstr>Bebas Neue</vt:lpstr>
      <vt:lpstr>Bahnschrift</vt:lpstr>
      <vt:lpstr>Arial</vt:lpstr>
      <vt:lpstr>Bebas Neue Regular</vt:lpstr>
      <vt:lpstr>Bebas Neue Book</vt:lpstr>
      <vt:lpstr>Source Sans Pro SemiBold</vt:lpstr>
      <vt:lpstr>Office Theme</vt:lpstr>
      <vt:lpstr>Madison</vt:lpstr>
      <vt:lpstr>PowerPoint-presentatie</vt:lpstr>
      <vt:lpstr>Het Nieuwe Normaal</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Dank voor jullie aandacht.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Geesje Philippi</dc:creator>
  <cp:lastModifiedBy>Dik Roetert Steenbruggen</cp:lastModifiedBy>
  <cp:revision>4</cp:revision>
  <cp:lastPrinted>2023-05-04T09:03:07Z</cp:lastPrinted>
  <dcterms:created xsi:type="dcterms:W3CDTF">2020-03-05T11:43:11Z</dcterms:created>
  <dcterms:modified xsi:type="dcterms:W3CDTF">2023-05-16T07:49:42Z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0x010100900A9764C65DBD4797AC04188FBF7C63</vt:lpwstr>
  </property>
</Properties>
</file>